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3"/>
  </p:notesMasterIdLst>
  <p:sldIdLst>
    <p:sldId id="311" r:id="rId2"/>
    <p:sldId id="268" r:id="rId3"/>
    <p:sldId id="283" r:id="rId4"/>
    <p:sldId id="270" r:id="rId5"/>
    <p:sldId id="290" r:id="rId6"/>
    <p:sldId id="318" r:id="rId7"/>
    <p:sldId id="314" r:id="rId8"/>
    <p:sldId id="315" r:id="rId9"/>
    <p:sldId id="316" r:id="rId10"/>
    <p:sldId id="317" r:id="rId11"/>
    <p:sldId id="289" r:id="rId12"/>
    <p:sldId id="319" r:id="rId13"/>
    <p:sldId id="295" r:id="rId14"/>
    <p:sldId id="296" r:id="rId15"/>
    <p:sldId id="310" r:id="rId16"/>
    <p:sldId id="287" r:id="rId17"/>
    <p:sldId id="312" r:id="rId18"/>
    <p:sldId id="320" r:id="rId19"/>
    <p:sldId id="293" r:id="rId20"/>
    <p:sldId id="297" r:id="rId21"/>
    <p:sldId id="288" r:id="rId22"/>
    <p:sldId id="298" r:id="rId23"/>
    <p:sldId id="299" r:id="rId24"/>
    <p:sldId id="300" r:id="rId25"/>
    <p:sldId id="302" r:id="rId26"/>
    <p:sldId id="301" r:id="rId27"/>
    <p:sldId id="303" r:id="rId28"/>
    <p:sldId id="304" r:id="rId29"/>
    <p:sldId id="306" r:id="rId30"/>
    <p:sldId id="307" r:id="rId31"/>
    <p:sldId id="309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433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6662" initials="A" lastIdx="1" clrIdx="0">
    <p:extLst>
      <p:ext uri="{19B8F6BF-5375-455C-9EA6-DF929625EA0E}">
        <p15:presenceInfo xmlns:p15="http://schemas.microsoft.com/office/powerpoint/2012/main" userId="A6662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2623"/>
    <a:srgbClr val="496F73"/>
    <a:srgbClr val="4F630D"/>
    <a:srgbClr val="84A616"/>
    <a:srgbClr val="447878"/>
    <a:srgbClr val="00BCBC"/>
    <a:srgbClr val="D3D3D3"/>
    <a:srgbClr val="CBCBCB"/>
    <a:srgbClr val="4F506D"/>
    <a:srgbClr val="1C1C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D5F29F-E46F-490F-B60B-D6004D872151}" v="1" dt="2021-03-19T03:19:05.349"/>
    <p1510:client id="{A04A74BC-AD8C-4ED3-97B0-49899AE18B02}" v="8" dt="2021-03-19T01:24:51.9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69" autoAdjust="0"/>
    <p:restoredTop sz="96192" autoAdjust="0"/>
  </p:normalViewPr>
  <p:slideViewPr>
    <p:cSldViewPr snapToGrid="0">
      <p:cViewPr varScale="1">
        <p:scale>
          <a:sx n="51" d="100"/>
          <a:sy n="51" d="100"/>
        </p:scale>
        <p:origin x="40" y="492"/>
      </p:cViewPr>
      <p:guideLst>
        <p:guide orient="horz" pos="2160"/>
        <p:guide pos="433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M JAEUK" userId="5f3a18e50d612801" providerId="LiveId" clId="{05D5F29F-E46F-490F-B60B-D6004D872151}"/>
    <pc:docChg chg="custSel modSld sldOrd">
      <pc:chgData name="KIM JAEUK" userId="5f3a18e50d612801" providerId="LiveId" clId="{05D5F29F-E46F-490F-B60B-D6004D872151}" dt="2021-03-19T03:28:49.526" v="64"/>
      <pc:docMkLst>
        <pc:docMk/>
      </pc:docMkLst>
      <pc:sldChg chg="ord">
        <pc:chgData name="KIM JAEUK" userId="5f3a18e50d612801" providerId="LiveId" clId="{05D5F29F-E46F-490F-B60B-D6004D872151}" dt="2021-03-19T03:28:49.526" v="64"/>
        <pc:sldMkLst>
          <pc:docMk/>
          <pc:sldMk cId="1634036898" sldId="287"/>
        </pc:sldMkLst>
      </pc:sldChg>
      <pc:sldChg chg="modSp mod">
        <pc:chgData name="KIM JAEUK" userId="5f3a18e50d612801" providerId="LiveId" clId="{05D5F29F-E46F-490F-B60B-D6004D872151}" dt="2021-03-19T03:28:31.706" v="62" actId="1076"/>
        <pc:sldMkLst>
          <pc:docMk/>
          <pc:sldMk cId="2471031928" sldId="310"/>
        </pc:sldMkLst>
        <pc:spChg chg="mod">
          <ac:chgData name="KIM JAEUK" userId="5f3a18e50d612801" providerId="LiveId" clId="{05D5F29F-E46F-490F-B60B-D6004D872151}" dt="2021-03-19T03:28:31.706" v="62" actId="1076"/>
          <ac:spMkLst>
            <pc:docMk/>
            <pc:sldMk cId="2471031928" sldId="310"/>
            <ac:spMk id="21" creationId="{5154A755-C07A-4B9A-B390-76990EC78FA7}"/>
          </ac:spMkLst>
        </pc:spChg>
      </pc:sldChg>
      <pc:sldChg chg="addSp delSp modSp mod">
        <pc:chgData name="KIM JAEUK" userId="5f3a18e50d612801" providerId="LiveId" clId="{05D5F29F-E46F-490F-B60B-D6004D872151}" dt="2021-03-19T03:26:06.138" v="53" actId="14100"/>
        <pc:sldMkLst>
          <pc:docMk/>
          <pc:sldMk cId="0" sldId="312"/>
        </pc:sldMkLst>
        <pc:graphicFrameChg chg="add del mod modGraphic">
          <ac:chgData name="KIM JAEUK" userId="5f3a18e50d612801" providerId="LiveId" clId="{05D5F29F-E46F-490F-B60B-D6004D872151}" dt="2021-03-19T03:19:13.166" v="6" actId="478"/>
          <ac:graphicFrameMkLst>
            <pc:docMk/>
            <pc:sldMk cId="0" sldId="312"/>
            <ac:graphicFrameMk id="5" creationId="{FFDD950D-A266-4B1D-95DC-70B3427A742F}"/>
          </ac:graphicFrameMkLst>
        </pc:graphicFrameChg>
        <pc:graphicFrameChg chg="del mod">
          <ac:chgData name="KIM JAEUK" userId="5f3a18e50d612801" providerId="LiveId" clId="{05D5F29F-E46F-490F-B60B-D6004D872151}" dt="2021-03-19T03:19:00.642" v="1" actId="478"/>
          <ac:graphicFrameMkLst>
            <pc:docMk/>
            <pc:sldMk cId="0" sldId="312"/>
            <ac:graphicFrameMk id="14" creationId="{00000000-0000-0000-0000-000000000000}"/>
          </ac:graphicFrameMkLst>
        </pc:graphicFrameChg>
        <pc:picChg chg="add del">
          <ac:chgData name="KIM JAEUK" userId="5f3a18e50d612801" providerId="LiveId" clId="{05D5F29F-E46F-490F-B60B-D6004D872151}" dt="2021-03-19T03:24:43.956" v="48" actId="478"/>
          <ac:picMkLst>
            <pc:docMk/>
            <pc:sldMk cId="0" sldId="312"/>
            <ac:picMk id="3" creationId="{17A3A279-F78C-4440-8E24-254BEB7A7EDA}"/>
          </ac:picMkLst>
        </pc:picChg>
        <pc:picChg chg="add del">
          <ac:chgData name="KIM JAEUK" userId="5f3a18e50d612801" providerId="LiveId" clId="{05D5F29F-E46F-490F-B60B-D6004D872151}" dt="2021-03-19T03:25:45.221" v="50" actId="478"/>
          <ac:picMkLst>
            <pc:docMk/>
            <pc:sldMk cId="0" sldId="312"/>
            <ac:picMk id="8" creationId="{5BF4850B-1CAD-4031-9FD5-EFA007468097}"/>
          </ac:picMkLst>
        </pc:picChg>
        <pc:picChg chg="add mod">
          <ac:chgData name="KIM JAEUK" userId="5f3a18e50d612801" providerId="LiveId" clId="{05D5F29F-E46F-490F-B60B-D6004D872151}" dt="2021-03-19T03:26:06.138" v="53" actId="14100"/>
          <ac:picMkLst>
            <pc:docMk/>
            <pc:sldMk cId="0" sldId="312"/>
            <ac:picMk id="10" creationId="{6F2C45B2-4918-4BF4-B65E-0B7113FB365E}"/>
          </ac:picMkLst>
        </pc:picChg>
      </pc:sldChg>
      <pc:sldChg chg="delSp modSp mod">
        <pc:chgData name="KIM JAEUK" userId="5f3a18e50d612801" providerId="LiveId" clId="{05D5F29F-E46F-490F-B60B-D6004D872151}" dt="2021-03-19T03:19:31.820" v="46" actId="14100"/>
        <pc:sldMkLst>
          <pc:docMk/>
          <pc:sldMk cId="3725688618" sldId="319"/>
        </pc:sldMkLst>
        <pc:spChg chg="mod">
          <ac:chgData name="KIM JAEUK" userId="5f3a18e50d612801" providerId="LiveId" clId="{05D5F29F-E46F-490F-B60B-D6004D872151}" dt="2021-03-19T03:19:26.241" v="44" actId="1037"/>
          <ac:spMkLst>
            <pc:docMk/>
            <pc:sldMk cId="3725688618" sldId="319"/>
            <ac:spMk id="12" creationId="{8E9746F3-46B5-4367-9A21-87A867917A89}"/>
          </ac:spMkLst>
        </pc:spChg>
        <pc:spChg chg="mod">
          <ac:chgData name="KIM JAEUK" userId="5f3a18e50d612801" providerId="LiveId" clId="{05D5F29F-E46F-490F-B60B-D6004D872151}" dt="2021-03-19T03:19:28.941" v="45" actId="14100"/>
          <ac:spMkLst>
            <pc:docMk/>
            <pc:sldMk cId="3725688618" sldId="319"/>
            <ac:spMk id="16" creationId="{0696518E-B98F-4318-826E-2FC115FE3FFF}"/>
          </ac:spMkLst>
        </pc:spChg>
        <pc:spChg chg="mod">
          <ac:chgData name="KIM JAEUK" userId="5f3a18e50d612801" providerId="LiveId" clId="{05D5F29F-E46F-490F-B60B-D6004D872151}" dt="2021-03-19T03:19:26.241" v="44" actId="1037"/>
          <ac:spMkLst>
            <pc:docMk/>
            <pc:sldMk cId="3725688618" sldId="319"/>
            <ac:spMk id="17" creationId="{2746BE00-FE6F-41A0-B6B3-DB970BB8E545}"/>
          </ac:spMkLst>
        </pc:spChg>
        <pc:spChg chg="mod">
          <ac:chgData name="KIM JAEUK" userId="5f3a18e50d612801" providerId="LiveId" clId="{05D5F29F-E46F-490F-B60B-D6004D872151}" dt="2021-03-19T03:19:26.241" v="44" actId="1037"/>
          <ac:spMkLst>
            <pc:docMk/>
            <pc:sldMk cId="3725688618" sldId="319"/>
            <ac:spMk id="32" creationId="{F85378B4-DD0B-4979-B4DD-9A07D8D16A3D}"/>
          </ac:spMkLst>
        </pc:spChg>
        <pc:graphicFrameChg chg="del">
          <ac:chgData name="KIM JAEUK" userId="5f3a18e50d612801" providerId="LiveId" clId="{05D5F29F-E46F-490F-B60B-D6004D872151}" dt="2021-03-19T03:19:04.297" v="2" actId="21"/>
          <ac:graphicFrameMkLst>
            <pc:docMk/>
            <pc:sldMk cId="3725688618" sldId="319"/>
            <ac:graphicFrameMk id="29" creationId="{00000000-0000-0000-0000-000000000000}"/>
          </ac:graphicFrameMkLst>
        </pc:graphicFrameChg>
        <pc:picChg chg="mod">
          <ac:chgData name="KIM JAEUK" userId="5f3a18e50d612801" providerId="LiveId" clId="{05D5F29F-E46F-490F-B60B-D6004D872151}" dt="2021-03-19T03:19:31.820" v="46" actId="14100"/>
          <ac:picMkLst>
            <pc:docMk/>
            <pc:sldMk cId="3725688618" sldId="319"/>
            <ac:picMk id="35" creationId="{00000000-0000-0000-0000-000000000000}"/>
          </ac:picMkLst>
        </pc:picChg>
        <pc:cxnChg chg="mod">
          <ac:chgData name="KIM JAEUK" userId="5f3a18e50d612801" providerId="LiveId" clId="{05D5F29F-E46F-490F-B60B-D6004D872151}" dt="2021-03-19T03:19:28.941" v="45" actId="14100"/>
          <ac:cxnSpMkLst>
            <pc:docMk/>
            <pc:sldMk cId="3725688618" sldId="319"/>
            <ac:cxnSpMk id="33" creationId="{743EC1BA-46D3-46F9-84B5-CCAB623A3574}"/>
          </ac:cxnSpMkLst>
        </pc:cxnChg>
        <pc:cxnChg chg="mod">
          <ac:chgData name="KIM JAEUK" userId="5f3a18e50d612801" providerId="LiveId" clId="{05D5F29F-E46F-490F-B60B-D6004D872151}" dt="2021-03-19T03:19:28.941" v="45" actId="14100"/>
          <ac:cxnSpMkLst>
            <pc:docMk/>
            <pc:sldMk cId="3725688618" sldId="319"/>
            <ac:cxnSpMk id="34" creationId="{743EC1BA-46D3-46F9-84B5-CCAB623A3574}"/>
          </ac:cxnSpMkLst>
        </pc:cxnChg>
      </pc:sldChg>
    </pc:docChg>
  </pc:docChgLst>
  <pc:docChgLst>
    <pc:chgData name="KIM JAEUK" userId="5f3a18e50d612801" providerId="LiveId" clId="{A04E5D12-7DD7-448B-BDA2-7A7BD936478D}"/>
    <pc:docChg chg="modSld sldOrd">
      <pc:chgData name="KIM JAEUK" userId="5f3a18e50d612801" providerId="LiveId" clId="{A04E5D12-7DD7-448B-BDA2-7A7BD936478D}" dt="2021-03-19T03:42:10.711" v="4" actId="14100"/>
      <pc:docMkLst>
        <pc:docMk/>
      </pc:docMkLst>
      <pc:sldChg chg="ord">
        <pc:chgData name="KIM JAEUK" userId="5f3a18e50d612801" providerId="LiveId" clId="{A04E5D12-7DD7-448B-BDA2-7A7BD936478D}" dt="2021-03-19T03:41:03.704" v="3"/>
        <pc:sldMkLst>
          <pc:docMk/>
          <pc:sldMk cId="3810237403" sldId="314"/>
        </pc:sldMkLst>
      </pc:sldChg>
      <pc:sldChg chg="ord">
        <pc:chgData name="KIM JAEUK" userId="5f3a18e50d612801" providerId="LiveId" clId="{A04E5D12-7DD7-448B-BDA2-7A7BD936478D}" dt="2021-03-19T03:41:03.704" v="3"/>
        <pc:sldMkLst>
          <pc:docMk/>
          <pc:sldMk cId="3337052739" sldId="315"/>
        </pc:sldMkLst>
      </pc:sldChg>
      <pc:sldChg chg="modSp mod ord">
        <pc:chgData name="KIM JAEUK" userId="5f3a18e50d612801" providerId="LiveId" clId="{A04E5D12-7DD7-448B-BDA2-7A7BD936478D}" dt="2021-03-19T03:42:10.711" v="4" actId="14100"/>
        <pc:sldMkLst>
          <pc:docMk/>
          <pc:sldMk cId="3230134221" sldId="316"/>
        </pc:sldMkLst>
        <pc:picChg chg="mod">
          <ac:chgData name="KIM JAEUK" userId="5f3a18e50d612801" providerId="LiveId" clId="{A04E5D12-7DD7-448B-BDA2-7A7BD936478D}" dt="2021-03-19T03:42:10.711" v="4" actId="14100"/>
          <ac:picMkLst>
            <pc:docMk/>
            <pc:sldMk cId="3230134221" sldId="316"/>
            <ac:picMk id="3" creationId="{5B90F44F-B5FE-4E46-BA22-95CEE38DD4FA}"/>
          </ac:picMkLst>
        </pc:picChg>
      </pc:sldChg>
      <pc:sldChg chg="ord">
        <pc:chgData name="KIM JAEUK" userId="5f3a18e50d612801" providerId="LiveId" clId="{A04E5D12-7DD7-448B-BDA2-7A7BD936478D}" dt="2021-03-19T03:41:03.704" v="3"/>
        <pc:sldMkLst>
          <pc:docMk/>
          <pc:sldMk cId="3438992252" sldId="317"/>
        </pc:sldMkLst>
      </pc:sldChg>
      <pc:sldChg chg="ord">
        <pc:chgData name="KIM JAEUK" userId="5f3a18e50d612801" providerId="LiveId" clId="{A04E5D12-7DD7-448B-BDA2-7A7BD936478D}" dt="2021-03-19T03:41:03.704" v="3"/>
        <pc:sldMkLst>
          <pc:docMk/>
          <pc:sldMk cId="3686265965" sldId="318"/>
        </pc:sldMkLst>
      </pc:sldChg>
    </pc:docChg>
  </pc:docChgLst>
  <pc:docChgLst>
    <pc:chgData name="KIM JAEUK" userId="5f3a18e50d612801" providerId="LiveId" clId="{A04A74BC-AD8C-4ED3-97B0-49899AE18B02}"/>
    <pc:docChg chg="undo custSel addSld delSld modSld sldOrd">
      <pc:chgData name="KIM JAEUK" userId="5f3a18e50d612801" providerId="LiveId" clId="{A04A74BC-AD8C-4ED3-97B0-49899AE18B02}" dt="2021-03-19T01:25:22.256" v="185" actId="2696"/>
      <pc:docMkLst>
        <pc:docMk/>
      </pc:docMkLst>
      <pc:sldChg chg="modSp mod">
        <pc:chgData name="KIM JAEUK" userId="5f3a18e50d612801" providerId="LiveId" clId="{A04A74BC-AD8C-4ED3-97B0-49899AE18B02}" dt="2021-03-18T14:18:38.203" v="124" actId="1037"/>
        <pc:sldMkLst>
          <pc:docMk/>
          <pc:sldMk cId="1594194181" sldId="268"/>
        </pc:sldMkLst>
        <pc:spChg chg="mod">
          <ac:chgData name="KIM JAEUK" userId="5f3a18e50d612801" providerId="LiveId" clId="{A04A74BC-AD8C-4ED3-97B0-49899AE18B02}" dt="2021-03-18T14:18:17.356" v="21" actId="1076"/>
          <ac:spMkLst>
            <pc:docMk/>
            <pc:sldMk cId="1594194181" sldId="268"/>
            <ac:spMk id="86" creationId="{67F117E8-89D4-46DF-A101-DEFF1331503F}"/>
          </ac:spMkLst>
        </pc:spChg>
        <pc:spChg chg="mod">
          <ac:chgData name="KIM JAEUK" userId="5f3a18e50d612801" providerId="LiveId" clId="{A04A74BC-AD8C-4ED3-97B0-49899AE18B02}" dt="2021-03-18T14:17:28.213" v="11" actId="1076"/>
          <ac:spMkLst>
            <pc:docMk/>
            <pc:sldMk cId="1594194181" sldId="268"/>
            <ac:spMk id="98" creationId="{F4B29C9D-B4A1-44AD-9834-C361B208217C}"/>
          </ac:spMkLst>
        </pc:spChg>
        <pc:grpChg chg="mod">
          <ac:chgData name="KIM JAEUK" userId="5f3a18e50d612801" providerId="LiveId" clId="{A04A74BC-AD8C-4ED3-97B0-49899AE18B02}" dt="2021-03-18T14:18:35.556" v="118" actId="1036"/>
          <ac:grpSpMkLst>
            <pc:docMk/>
            <pc:sldMk cId="1594194181" sldId="268"/>
            <ac:grpSpMk id="93" creationId="{E3950645-67D3-423A-BF79-B12ED5E17C61}"/>
          </ac:grpSpMkLst>
        </pc:grpChg>
        <pc:grpChg chg="mod">
          <ac:chgData name="KIM JAEUK" userId="5f3a18e50d612801" providerId="LiveId" clId="{A04A74BC-AD8C-4ED3-97B0-49899AE18B02}" dt="2021-03-18T14:18:38.203" v="124" actId="1037"/>
          <ac:grpSpMkLst>
            <pc:docMk/>
            <pc:sldMk cId="1594194181" sldId="268"/>
            <ac:grpSpMk id="99" creationId="{3B9D4E31-BF6C-4DCB-86C2-9DC0096DB2C2}"/>
          </ac:grpSpMkLst>
        </pc:grpChg>
      </pc:sldChg>
      <pc:sldChg chg="del">
        <pc:chgData name="KIM JAEUK" userId="5f3a18e50d612801" providerId="LiveId" clId="{A04A74BC-AD8C-4ED3-97B0-49899AE18B02}" dt="2021-03-18T14:16:49.842" v="0" actId="47"/>
        <pc:sldMkLst>
          <pc:docMk/>
          <pc:sldMk cId="3178519085" sldId="286"/>
        </pc:sldMkLst>
      </pc:sldChg>
      <pc:sldChg chg="ord">
        <pc:chgData name="KIM JAEUK" userId="5f3a18e50d612801" providerId="LiveId" clId="{A04A74BC-AD8C-4ED3-97B0-49899AE18B02}" dt="2021-03-18T14:19:32.221" v="126"/>
        <pc:sldMkLst>
          <pc:docMk/>
          <pc:sldMk cId="1634036898" sldId="287"/>
        </pc:sldMkLst>
      </pc:sldChg>
      <pc:sldChg chg="modSp mod">
        <pc:chgData name="KIM JAEUK" userId="5f3a18e50d612801" providerId="LiveId" clId="{A04A74BC-AD8C-4ED3-97B0-49899AE18B02}" dt="2021-03-18T14:22:03.222" v="145" actId="1076"/>
        <pc:sldMkLst>
          <pc:docMk/>
          <pc:sldMk cId="1594194181" sldId="290"/>
        </pc:sldMkLst>
        <pc:spChg chg="mod">
          <ac:chgData name="KIM JAEUK" userId="5f3a18e50d612801" providerId="LiveId" clId="{A04A74BC-AD8C-4ED3-97B0-49899AE18B02}" dt="2021-03-18T14:22:03.222" v="145" actId="1076"/>
          <ac:spMkLst>
            <pc:docMk/>
            <pc:sldMk cId="1594194181" sldId="290"/>
            <ac:spMk id="57" creationId="{4D9ECF9A-B31B-4638-B0AA-B3A37E86B1BD}"/>
          </ac:spMkLst>
        </pc:spChg>
      </pc:sldChg>
      <pc:sldChg chg="ord">
        <pc:chgData name="KIM JAEUK" userId="5f3a18e50d612801" providerId="LiveId" clId="{A04A74BC-AD8C-4ED3-97B0-49899AE18B02}" dt="2021-03-18T14:19:32.221" v="126"/>
        <pc:sldMkLst>
          <pc:docMk/>
          <pc:sldMk cId="1634036898" sldId="293"/>
        </pc:sldMkLst>
      </pc:sldChg>
      <pc:sldChg chg="addSp delSp mod">
        <pc:chgData name="KIM JAEUK" userId="5f3a18e50d612801" providerId="LiveId" clId="{A04A74BC-AD8C-4ED3-97B0-49899AE18B02}" dt="2021-03-18T14:25:02.568" v="149" actId="22"/>
        <pc:sldMkLst>
          <pc:docMk/>
          <pc:sldMk cId="0" sldId="296"/>
        </pc:sldMkLst>
        <pc:picChg chg="add del">
          <ac:chgData name="KIM JAEUK" userId="5f3a18e50d612801" providerId="LiveId" clId="{A04A74BC-AD8C-4ED3-97B0-49899AE18B02}" dt="2021-03-18T14:25:02.190" v="148" actId="478"/>
          <ac:picMkLst>
            <pc:docMk/>
            <pc:sldMk cId="0" sldId="296"/>
            <ac:picMk id="5" creationId="{E1381DFD-AD14-4145-80B5-69DB58B7D5EC}"/>
          </ac:picMkLst>
        </pc:picChg>
        <pc:picChg chg="del">
          <ac:chgData name="KIM JAEUK" userId="5f3a18e50d612801" providerId="LiveId" clId="{A04A74BC-AD8C-4ED3-97B0-49899AE18B02}" dt="2021-03-18T14:23:18.051" v="146" actId="478"/>
          <ac:picMkLst>
            <pc:docMk/>
            <pc:sldMk cId="0" sldId="296"/>
            <ac:picMk id="6" creationId="{736533BD-C3E7-4A19-B368-B963B8E66107}"/>
          </ac:picMkLst>
        </pc:picChg>
        <pc:picChg chg="add">
          <ac:chgData name="KIM JAEUK" userId="5f3a18e50d612801" providerId="LiveId" clId="{A04A74BC-AD8C-4ED3-97B0-49899AE18B02}" dt="2021-03-18T14:25:02.568" v="149" actId="22"/>
          <ac:picMkLst>
            <pc:docMk/>
            <pc:sldMk cId="0" sldId="296"/>
            <ac:picMk id="8" creationId="{5E756562-F15B-440D-992A-8D8081DCEC5A}"/>
          </ac:picMkLst>
        </pc:picChg>
      </pc:sldChg>
      <pc:sldChg chg="ord">
        <pc:chgData name="KIM JAEUK" userId="5f3a18e50d612801" providerId="LiveId" clId="{A04A74BC-AD8C-4ED3-97B0-49899AE18B02}" dt="2021-03-18T14:19:32.221" v="126"/>
        <pc:sldMkLst>
          <pc:docMk/>
          <pc:sldMk cId="2471031928" sldId="310"/>
        </pc:sldMkLst>
      </pc:sldChg>
      <pc:sldChg chg="del ord">
        <pc:chgData name="KIM JAEUK" userId="5f3a18e50d612801" providerId="LiveId" clId="{A04A74BC-AD8C-4ED3-97B0-49899AE18B02}" dt="2021-03-19T01:25:22.256" v="185" actId="2696"/>
        <pc:sldMkLst>
          <pc:docMk/>
          <pc:sldMk cId="1009683962" sldId="312"/>
        </pc:sldMkLst>
      </pc:sldChg>
      <pc:sldChg chg="addSp delSp modSp new del mod setBg">
        <pc:chgData name="KIM JAEUK" userId="5f3a18e50d612801" providerId="LiveId" clId="{A04A74BC-AD8C-4ED3-97B0-49899AE18B02}" dt="2021-03-19T01:24:45.805" v="179" actId="2696"/>
        <pc:sldMkLst>
          <pc:docMk/>
          <pc:sldMk cId="1863580811" sldId="313"/>
        </pc:sldMkLst>
        <pc:spChg chg="add del">
          <ac:chgData name="KIM JAEUK" userId="5f3a18e50d612801" providerId="LiveId" clId="{A04A74BC-AD8C-4ED3-97B0-49899AE18B02}" dt="2021-03-19T01:23:07.038" v="153" actId="26606"/>
          <ac:spMkLst>
            <pc:docMk/>
            <pc:sldMk cId="1863580811" sldId="313"/>
            <ac:spMk id="8" creationId="{42A4FC2C-047E-45A5-965D-8E1E3BF09BC6}"/>
          </ac:spMkLst>
        </pc:spChg>
        <pc:spChg chg="add del">
          <ac:chgData name="KIM JAEUK" userId="5f3a18e50d612801" providerId="LiveId" clId="{A04A74BC-AD8C-4ED3-97B0-49899AE18B02}" dt="2021-03-19T01:23:19.447" v="161" actId="26606"/>
          <ac:spMkLst>
            <pc:docMk/>
            <pc:sldMk cId="1863580811" sldId="313"/>
            <ac:spMk id="10" creationId="{83C98ABE-055B-441F-B07E-44F97F083C39}"/>
          </ac:spMkLst>
        </pc:spChg>
        <pc:spChg chg="add del">
          <ac:chgData name="KIM JAEUK" userId="5f3a18e50d612801" providerId="LiveId" clId="{A04A74BC-AD8C-4ED3-97B0-49899AE18B02}" dt="2021-03-19T01:23:19.447" v="161" actId="26606"/>
          <ac:spMkLst>
            <pc:docMk/>
            <pc:sldMk cId="1863580811" sldId="313"/>
            <ac:spMk id="11" creationId="{F3060C83-F051-4F0E-ABAD-AA0DFC48B218}"/>
          </ac:spMkLst>
        </pc:spChg>
        <pc:spChg chg="add del">
          <ac:chgData name="KIM JAEUK" userId="5f3a18e50d612801" providerId="LiveId" clId="{A04A74BC-AD8C-4ED3-97B0-49899AE18B02}" dt="2021-03-19T01:23:19.447" v="161" actId="26606"/>
          <ac:spMkLst>
            <pc:docMk/>
            <pc:sldMk cId="1863580811" sldId="313"/>
            <ac:spMk id="12" creationId="{29FDB030-9B49-4CED-8CCD-4D99382388AC}"/>
          </ac:spMkLst>
        </pc:spChg>
        <pc:spChg chg="add del">
          <ac:chgData name="KIM JAEUK" userId="5f3a18e50d612801" providerId="LiveId" clId="{A04A74BC-AD8C-4ED3-97B0-49899AE18B02}" dt="2021-03-19T01:23:19.447" v="161" actId="26606"/>
          <ac:spMkLst>
            <pc:docMk/>
            <pc:sldMk cId="1863580811" sldId="313"/>
            <ac:spMk id="14" creationId="{3783CA14-24A1-485C-8B30-D6A5D87987AD}"/>
          </ac:spMkLst>
        </pc:spChg>
        <pc:spChg chg="add del">
          <ac:chgData name="KIM JAEUK" userId="5f3a18e50d612801" providerId="LiveId" clId="{A04A74BC-AD8C-4ED3-97B0-49899AE18B02}" dt="2021-03-19T01:23:19.447" v="161" actId="26606"/>
          <ac:spMkLst>
            <pc:docMk/>
            <pc:sldMk cId="1863580811" sldId="313"/>
            <ac:spMk id="16" creationId="{9A97C86A-04D6-40F7-AE84-31AB43E6A846}"/>
          </ac:spMkLst>
        </pc:spChg>
        <pc:spChg chg="add del">
          <ac:chgData name="KIM JAEUK" userId="5f3a18e50d612801" providerId="LiveId" clId="{A04A74BC-AD8C-4ED3-97B0-49899AE18B02}" dt="2021-03-19T01:23:19.447" v="161" actId="26606"/>
          <ac:spMkLst>
            <pc:docMk/>
            <pc:sldMk cId="1863580811" sldId="313"/>
            <ac:spMk id="18" creationId="{FF9F2414-84E8-453E-B1F3-389FDE8192D9}"/>
          </ac:spMkLst>
        </pc:spChg>
        <pc:spChg chg="add del">
          <ac:chgData name="KIM JAEUK" userId="5f3a18e50d612801" providerId="LiveId" clId="{A04A74BC-AD8C-4ED3-97B0-49899AE18B02}" dt="2021-03-19T01:23:19.447" v="161" actId="26606"/>
          <ac:spMkLst>
            <pc:docMk/>
            <pc:sldMk cId="1863580811" sldId="313"/>
            <ac:spMk id="20" creationId="{3ECA69A1-7536-43AC-85EF-C7106179F5ED}"/>
          </ac:spMkLst>
        </pc:spChg>
        <pc:spChg chg="add">
          <ac:chgData name="KIM JAEUK" userId="5f3a18e50d612801" providerId="LiveId" clId="{A04A74BC-AD8C-4ED3-97B0-49899AE18B02}" dt="2021-03-19T01:23:19.447" v="161" actId="26606"/>
          <ac:spMkLst>
            <pc:docMk/>
            <pc:sldMk cId="1863580811" sldId="313"/>
            <ac:spMk id="22" creationId="{6D5872A3-CFF8-4F36-8446-6F1B04585A91}"/>
          </ac:spMkLst>
        </pc:spChg>
        <pc:spChg chg="add">
          <ac:chgData name="KIM JAEUK" userId="5f3a18e50d612801" providerId="LiveId" clId="{A04A74BC-AD8C-4ED3-97B0-49899AE18B02}" dt="2021-03-19T01:23:19.447" v="161" actId="26606"/>
          <ac:spMkLst>
            <pc:docMk/>
            <pc:sldMk cId="1863580811" sldId="313"/>
            <ac:spMk id="24" creationId="{5E2C537D-FECA-4C7F-A65B-F82518B3A196}"/>
          </ac:spMkLst>
        </pc:spChg>
        <pc:spChg chg="add del">
          <ac:chgData name="KIM JAEUK" userId="5f3a18e50d612801" providerId="LiveId" clId="{A04A74BC-AD8C-4ED3-97B0-49899AE18B02}" dt="2021-03-19T01:23:16.123" v="156" actId="26606"/>
          <ac:spMkLst>
            <pc:docMk/>
            <pc:sldMk cId="1863580811" sldId="313"/>
            <ac:spMk id="25" creationId="{86FF76B9-219D-4469-AF87-0236D29032F1}"/>
          </ac:spMkLst>
        </pc:spChg>
        <pc:spChg chg="add del">
          <ac:chgData name="KIM JAEUK" userId="5f3a18e50d612801" providerId="LiveId" clId="{A04A74BC-AD8C-4ED3-97B0-49899AE18B02}" dt="2021-03-19T01:23:16.123" v="156" actId="26606"/>
          <ac:spMkLst>
            <pc:docMk/>
            <pc:sldMk cId="1863580811" sldId="313"/>
            <ac:spMk id="31" creationId="{2E80C965-DB6D-4F81-9E9E-B027384D0BD6}"/>
          </ac:spMkLst>
        </pc:spChg>
        <pc:spChg chg="add del">
          <ac:chgData name="KIM JAEUK" userId="5f3a18e50d612801" providerId="LiveId" clId="{A04A74BC-AD8C-4ED3-97B0-49899AE18B02}" dt="2021-03-19T01:23:16.123" v="156" actId="26606"/>
          <ac:spMkLst>
            <pc:docMk/>
            <pc:sldMk cId="1863580811" sldId="313"/>
            <ac:spMk id="33" creationId="{633C5E46-DAC5-4661-9C87-22B08E2A512F}"/>
          </ac:spMkLst>
        </pc:spChg>
        <pc:spChg chg="add del">
          <ac:chgData name="KIM JAEUK" userId="5f3a18e50d612801" providerId="LiveId" clId="{A04A74BC-AD8C-4ED3-97B0-49899AE18B02}" dt="2021-03-19T01:23:18.365" v="158" actId="26606"/>
          <ac:spMkLst>
            <pc:docMk/>
            <pc:sldMk cId="1863580811" sldId="313"/>
            <ac:spMk id="35" creationId="{6D5872A3-CFF8-4F36-8446-6F1B04585A91}"/>
          </ac:spMkLst>
        </pc:spChg>
        <pc:spChg chg="add del">
          <ac:chgData name="KIM JAEUK" userId="5f3a18e50d612801" providerId="LiveId" clId="{A04A74BC-AD8C-4ED3-97B0-49899AE18B02}" dt="2021-03-19T01:23:18.365" v="158" actId="26606"/>
          <ac:spMkLst>
            <pc:docMk/>
            <pc:sldMk cId="1863580811" sldId="313"/>
            <ac:spMk id="39" creationId="{5E2C537D-FECA-4C7F-A65B-F82518B3A196}"/>
          </ac:spMkLst>
        </pc:spChg>
        <pc:grpChg chg="add">
          <ac:chgData name="KIM JAEUK" userId="5f3a18e50d612801" providerId="LiveId" clId="{A04A74BC-AD8C-4ED3-97B0-49899AE18B02}" dt="2021-03-19T01:23:19.447" v="161" actId="26606"/>
          <ac:grpSpMkLst>
            <pc:docMk/>
            <pc:sldMk cId="1863580811" sldId="313"/>
            <ac:grpSpMk id="23" creationId="{47EC0934-1503-4296-A688-FC4E83E3F60F}"/>
          </ac:grpSpMkLst>
        </pc:grpChg>
        <pc:grpChg chg="add del">
          <ac:chgData name="KIM JAEUK" userId="5f3a18e50d612801" providerId="LiveId" clId="{A04A74BC-AD8C-4ED3-97B0-49899AE18B02}" dt="2021-03-19T01:23:16.123" v="156" actId="26606"/>
          <ac:grpSpMkLst>
            <pc:docMk/>
            <pc:sldMk cId="1863580811" sldId="313"/>
            <ac:grpSpMk id="27" creationId="{DB88BD78-87E1-424D-B479-C37D8E41B12E}"/>
          </ac:grpSpMkLst>
        </pc:grpChg>
        <pc:grpChg chg="add del">
          <ac:chgData name="KIM JAEUK" userId="5f3a18e50d612801" providerId="LiveId" clId="{A04A74BC-AD8C-4ED3-97B0-49899AE18B02}" dt="2021-03-19T01:23:18.365" v="158" actId="26606"/>
          <ac:grpSpMkLst>
            <pc:docMk/>
            <pc:sldMk cId="1863580811" sldId="313"/>
            <ac:grpSpMk id="36" creationId="{47EC0934-1503-4296-A688-FC4E83E3F60F}"/>
          </ac:grpSpMkLst>
        </pc:grpChg>
        <pc:picChg chg="add del mod">
          <ac:chgData name="KIM JAEUK" userId="5f3a18e50d612801" providerId="LiveId" clId="{A04A74BC-AD8C-4ED3-97B0-49899AE18B02}" dt="2021-03-19T01:24:28.850" v="176" actId="478"/>
          <ac:picMkLst>
            <pc:docMk/>
            <pc:sldMk cId="1863580811" sldId="313"/>
            <ac:picMk id="3" creationId="{8CB0AE03-0BF0-4D33-8135-BFE058955043}"/>
          </ac:picMkLst>
        </pc:picChg>
        <pc:picChg chg="add del mod">
          <ac:chgData name="KIM JAEUK" userId="5f3a18e50d612801" providerId="LiveId" clId="{A04A74BC-AD8C-4ED3-97B0-49899AE18B02}" dt="2021-03-19T01:24:38.497" v="178" actId="478"/>
          <ac:picMkLst>
            <pc:docMk/>
            <pc:sldMk cId="1863580811" sldId="313"/>
            <ac:picMk id="5" creationId="{AA062FAF-B446-4253-BB35-4C1B1BE16F3B}"/>
          </ac:picMkLst>
        </pc:picChg>
      </pc:sldChg>
      <pc:sldChg chg="addSp modSp new mod setBg">
        <pc:chgData name="KIM JAEUK" userId="5f3a18e50d612801" providerId="LiveId" clId="{A04A74BC-AD8C-4ED3-97B0-49899AE18B02}" dt="2021-03-19T01:23:34.720" v="164" actId="26606"/>
        <pc:sldMkLst>
          <pc:docMk/>
          <pc:sldMk cId="3810237403" sldId="314"/>
        </pc:sldMkLst>
        <pc:spChg chg="add">
          <ac:chgData name="KIM JAEUK" userId="5f3a18e50d612801" providerId="LiveId" clId="{A04A74BC-AD8C-4ED3-97B0-49899AE18B02}" dt="2021-03-19T01:23:34.720" v="164" actId="26606"/>
          <ac:spMkLst>
            <pc:docMk/>
            <pc:sldMk cId="3810237403" sldId="314"/>
            <ac:spMk id="8" creationId="{6D5872A3-CFF8-4F36-8446-6F1B04585A91}"/>
          </ac:spMkLst>
        </pc:spChg>
        <pc:spChg chg="add">
          <ac:chgData name="KIM JAEUK" userId="5f3a18e50d612801" providerId="LiveId" clId="{A04A74BC-AD8C-4ED3-97B0-49899AE18B02}" dt="2021-03-19T01:23:34.720" v="164" actId="26606"/>
          <ac:spMkLst>
            <pc:docMk/>
            <pc:sldMk cId="3810237403" sldId="314"/>
            <ac:spMk id="14" creationId="{5E2C537D-FECA-4C7F-A65B-F82518B3A196}"/>
          </ac:spMkLst>
        </pc:spChg>
        <pc:grpChg chg="add">
          <ac:chgData name="KIM JAEUK" userId="5f3a18e50d612801" providerId="LiveId" clId="{A04A74BC-AD8C-4ED3-97B0-49899AE18B02}" dt="2021-03-19T01:23:34.720" v="164" actId="26606"/>
          <ac:grpSpMkLst>
            <pc:docMk/>
            <pc:sldMk cId="3810237403" sldId="314"/>
            <ac:grpSpMk id="10" creationId="{47EC0934-1503-4296-A688-FC4E83E3F60F}"/>
          </ac:grpSpMkLst>
        </pc:grpChg>
        <pc:picChg chg="add mod">
          <ac:chgData name="KIM JAEUK" userId="5f3a18e50d612801" providerId="LiveId" clId="{A04A74BC-AD8C-4ED3-97B0-49899AE18B02}" dt="2021-03-19T01:23:34.720" v="164" actId="26606"/>
          <ac:picMkLst>
            <pc:docMk/>
            <pc:sldMk cId="3810237403" sldId="314"/>
            <ac:picMk id="3" creationId="{787F0A70-B293-4DB1-AD99-21BFFAFDBF57}"/>
          </ac:picMkLst>
        </pc:picChg>
      </pc:sldChg>
      <pc:sldChg chg="addSp modSp new mod setBg">
        <pc:chgData name="KIM JAEUK" userId="5f3a18e50d612801" providerId="LiveId" clId="{A04A74BC-AD8C-4ED3-97B0-49899AE18B02}" dt="2021-03-19T01:23:56.438" v="167" actId="26606"/>
        <pc:sldMkLst>
          <pc:docMk/>
          <pc:sldMk cId="3337052739" sldId="315"/>
        </pc:sldMkLst>
        <pc:spChg chg="add">
          <ac:chgData name="KIM JAEUK" userId="5f3a18e50d612801" providerId="LiveId" clId="{A04A74BC-AD8C-4ED3-97B0-49899AE18B02}" dt="2021-03-19T01:23:56.438" v="167" actId="26606"/>
          <ac:spMkLst>
            <pc:docMk/>
            <pc:sldMk cId="3337052739" sldId="315"/>
            <ac:spMk id="8" creationId="{6D5872A3-CFF8-4F36-8446-6F1B04585A91}"/>
          </ac:spMkLst>
        </pc:spChg>
        <pc:spChg chg="add">
          <ac:chgData name="KIM JAEUK" userId="5f3a18e50d612801" providerId="LiveId" clId="{A04A74BC-AD8C-4ED3-97B0-49899AE18B02}" dt="2021-03-19T01:23:56.438" v="167" actId="26606"/>
          <ac:spMkLst>
            <pc:docMk/>
            <pc:sldMk cId="3337052739" sldId="315"/>
            <ac:spMk id="14" creationId="{5E2C537D-FECA-4C7F-A65B-F82518B3A196}"/>
          </ac:spMkLst>
        </pc:spChg>
        <pc:grpChg chg="add">
          <ac:chgData name="KIM JAEUK" userId="5f3a18e50d612801" providerId="LiveId" clId="{A04A74BC-AD8C-4ED3-97B0-49899AE18B02}" dt="2021-03-19T01:23:56.438" v="167" actId="26606"/>
          <ac:grpSpMkLst>
            <pc:docMk/>
            <pc:sldMk cId="3337052739" sldId="315"/>
            <ac:grpSpMk id="10" creationId="{47EC0934-1503-4296-A688-FC4E83E3F60F}"/>
          </ac:grpSpMkLst>
        </pc:grpChg>
        <pc:picChg chg="add mod">
          <ac:chgData name="KIM JAEUK" userId="5f3a18e50d612801" providerId="LiveId" clId="{A04A74BC-AD8C-4ED3-97B0-49899AE18B02}" dt="2021-03-19T01:23:56.438" v="167" actId="26606"/>
          <ac:picMkLst>
            <pc:docMk/>
            <pc:sldMk cId="3337052739" sldId="315"/>
            <ac:picMk id="3" creationId="{8198B87A-A22B-4896-9DD3-9B86ABFB48ED}"/>
          </ac:picMkLst>
        </pc:picChg>
      </pc:sldChg>
      <pc:sldChg chg="addSp modSp new mod setBg">
        <pc:chgData name="KIM JAEUK" userId="5f3a18e50d612801" providerId="LiveId" clId="{A04A74BC-AD8C-4ED3-97B0-49899AE18B02}" dt="2021-03-19T01:24:05.223" v="172" actId="26606"/>
        <pc:sldMkLst>
          <pc:docMk/>
          <pc:sldMk cId="3230134221" sldId="316"/>
        </pc:sldMkLst>
        <pc:spChg chg="add">
          <ac:chgData name="KIM JAEUK" userId="5f3a18e50d612801" providerId="LiveId" clId="{A04A74BC-AD8C-4ED3-97B0-49899AE18B02}" dt="2021-03-19T01:24:05.223" v="172" actId="26606"/>
          <ac:spMkLst>
            <pc:docMk/>
            <pc:sldMk cId="3230134221" sldId="316"/>
            <ac:spMk id="8" creationId="{6D5872A3-CFF8-4F36-8446-6F1B04585A91}"/>
          </ac:spMkLst>
        </pc:spChg>
        <pc:spChg chg="add">
          <ac:chgData name="KIM JAEUK" userId="5f3a18e50d612801" providerId="LiveId" clId="{A04A74BC-AD8C-4ED3-97B0-49899AE18B02}" dt="2021-03-19T01:24:05.223" v="172" actId="26606"/>
          <ac:spMkLst>
            <pc:docMk/>
            <pc:sldMk cId="3230134221" sldId="316"/>
            <ac:spMk id="14" creationId="{5E2C537D-FECA-4C7F-A65B-F82518B3A196}"/>
          </ac:spMkLst>
        </pc:spChg>
        <pc:grpChg chg="add">
          <ac:chgData name="KIM JAEUK" userId="5f3a18e50d612801" providerId="LiveId" clId="{A04A74BC-AD8C-4ED3-97B0-49899AE18B02}" dt="2021-03-19T01:24:05.223" v="172" actId="26606"/>
          <ac:grpSpMkLst>
            <pc:docMk/>
            <pc:sldMk cId="3230134221" sldId="316"/>
            <ac:grpSpMk id="10" creationId="{47EC0934-1503-4296-A688-FC4E83E3F60F}"/>
          </ac:grpSpMkLst>
        </pc:grpChg>
        <pc:picChg chg="add mod">
          <ac:chgData name="KIM JAEUK" userId="5f3a18e50d612801" providerId="LiveId" clId="{A04A74BC-AD8C-4ED3-97B0-49899AE18B02}" dt="2021-03-19T01:24:05.223" v="172" actId="26606"/>
          <ac:picMkLst>
            <pc:docMk/>
            <pc:sldMk cId="3230134221" sldId="316"/>
            <ac:picMk id="3" creationId="{5B90F44F-B5FE-4E46-BA22-95CEE38DD4FA}"/>
          </ac:picMkLst>
        </pc:picChg>
      </pc:sldChg>
      <pc:sldChg chg="addSp modSp new mod setBg">
        <pc:chgData name="KIM JAEUK" userId="5f3a18e50d612801" providerId="LiveId" clId="{A04A74BC-AD8C-4ED3-97B0-49899AE18B02}" dt="2021-03-19T01:24:11.965" v="175" actId="26606"/>
        <pc:sldMkLst>
          <pc:docMk/>
          <pc:sldMk cId="3438992252" sldId="317"/>
        </pc:sldMkLst>
        <pc:spChg chg="add">
          <ac:chgData name="KIM JAEUK" userId="5f3a18e50d612801" providerId="LiveId" clId="{A04A74BC-AD8C-4ED3-97B0-49899AE18B02}" dt="2021-03-19T01:24:11.965" v="175" actId="26606"/>
          <ac:spMkLst>
            <pc:docMk/>
            <pc:sldMk cId="3438992252" sldId="317"/>
            <ac:spMk id="8" creationId="{6D5872A3-CFF8-4F36-8446-6F1B04585A91}"/>
          </ac:spMkLst>
        </pc:spChg>
        <pc:spChg chg="add">
          <ac:chgData name="KIM JAEUK" userId="5f3a18e50d612801" providerId="LiveId" clId="{A04A74BC-AD8C-4ED3-97B0-49899AE18B02}" dt="2021-03-19T01:24:11.965" v="175" actId="26606"/>
          <ac:spMkLst>
            <pc:docMk/>
            <pc:sldMk cId="3438992252" sldId="317"/>
            <ac:spMk id="14" creationId="{5E2C537D-FECA-4C7F-A65B-F82518B3A196}"/>
          </ac:spMkLst>
        </pc:spChg>
        <pc:grpChg chg="add">
          <ac:chgData name="KIM JAEUK" userId="5f3a18e50d612801" providerId="LiveId" clId="{A04A74BC-AD8C-4ED3-97B0-49899AE18B02}" dt="2021-03-19T01:24:11.965" v="175" actId="26606"/>
          <ac:grpSpMkLst>
            <pc:docMk/>
            <pc:sldMk cId="3438992252" sldId="317"/>
            <ac:grpSpMk id="10" creationId="{47EC0934-1503-4296-A688-FC4E83E3F60F}"/>
          </ac:grpSpMkLst>
        </pc:grpChg>
        <pc:picChg chg="add mod">
          <ac:chgData name="KIM JAEUK" userId="5f3a18e50d612801" providerId="LiveId" clId="{A04A74BC-AD8C-4ED3-97B0-49899AE18B02}" dt="2021-03-19T01:24:11.965" v="175" actId="26606"/>
          <ac:picMkLst>
            <pc:docMk/>
            <pc:sldMk cId="3438992252" sldId="317"/>
            <ac:picMk id="3" creationId="{6CC0DCC3-9CE5-4C2E-B444-2F38DCAE28AA}"/>
          </ac:picMkLst>
        </pc:picChg>
      </pc:sldChg>
      <pc:sldChg chg="addSp modSp new mod ord setBg">
        <pc:chgData name="KIM JAEUK" userId="5f3a18e50d612801" providerId="LiveId" clId="{A04A74BC-AD8C-4ED3-97B0-49899AE18B02}" dt="2021-03-19T01:24:53.497" v="184" actId="26606"/>
        <pc:sldMkLst>
          <pc:docMk/>
          <pc:sldMk cId="3686265965" sldId="318"/>
        </pc:sldMkLst>
        <pc:spChg chg="add">
          <ac:chgData name="KIM JAEUK" userId="5f3a18e50d612801" providerId="LiveId" clId="{A04A74BC-AD8C-4ED3-97B0-49899AE18B02}" dt="2021-03-19T01:24:53.497" v="184" actId="26606"/>
          <ac:spMkLst>
            <pc:docMk/>
            <pc:sldMk cId="3686265965" sldId="318"/>
            <ac:spMk id="8" creationId="{6D5872A3-CFF8-4F36-8446-6F1B04585A91}"/>
          </ac:spMkLst>
        </pc:spChg>
        <pc:spChg chg="add">
          <ac:chgData name="KIM JAEUK" userId="5f3a18e50d612801" providerId="LiveId" clId="{A04A74BC-AD8C-4ED3-97B0-49899AE18B02}" dt="2021-03-19T01:24:53.497" v="184" actId="26606"/>
          <ac:spMkLst>
            <pc:docMk/>
            <pc:sldMk cId="3686265965" sldId="318"/>
            <ac:spMk id="14" creationId="{5E2C537D-FECA-4C7F-A65B-F82518B3A196}"/>
          </ac:spMkLst>
        </pc:spChg>
        <pc:grpChg chg="add">
          <ac:chgData name="KIM JAEUK" userId="5f3a18e50d612801" providerId="LiveId" clId="{A04A74BC-AD8C-4ED3-97B0-49899AE18B02}" dt="2021-03-19T01:24:53.497" v="184" actId="26606"/>
          <ac:grpSpMkLst>
            <pc:docMk/>
            <pc:sldMk cId="3686265965" sldId="318"/>
            <ac:grpSpMk id="10" creationId="{47EC0934-1503-4296-A688-FC4E83E3F60F}"/>
          </ac:grpSpMkLst>
        </pc:grpChg>
        <pc:picChg chg="add mod">
          <ac:chgData name="KIM JAEUK" userId="5f3a18e50d612801" providerId="LiveId" clId="{A04A74BC-AD8C-4ED3-97B0-49899AE18B02}" dt="2021-03-19T01:24:53.497" v="184" actId="26606"/>
          <ac:picMkLst>
            <pc:docMk/>
            <pc:sldMk cId="3686265965" sldId="318"/>
            <ac:picMk id="3" creationId="{15E0C265-1CF2-4A6F-BC1E-CDF3F5FBB458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90AFFC-151D-4FBB-AA0C-0D5B8B975041}" type="datetimeFigureOut">
              <a:rPr lang="ko-KR" altLang="en-US" smtClean="0"/>
              <a:pPr/>
              <a:t>2021-03-19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8E7CD2-5A05-43DC-A485-8082EC3329E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695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BA7683-3B39-4265-85A5-C87F74B7A4CC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59095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BA7683-3B39-4265-85A5-C87F74B7A4CC}" type="slidenum">
              <a:rPr lang="ko-KR" altLang="en-US" smtClean="0"/>
              <a:pPr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5909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BA7683-3B39-4265-85A5-C87F74B7A4CC}" type="slidenum">
              <a:rPr lang="ko-KR" altLang="en-US" smtClean="0"/>
              <a:pPr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5909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91354C3C-570F-4499-B4D4-CE442452DD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1BDB5B03-9748-4B9C-945C-8274EC661889}"/>
              </a:ext>
            </a:extLst>
          </p:cNvPr>
          <p:cNvSpPr/>
          <p:nvPr userDrawn="1"/>
        </p:nvSpPr>
        <p:spPr>
          <a:xfrm rot="5400000">
            <a:off x="1142999" y="-1142998"/>
            <a:ext cx="6858001" cy="9144000"/>
          </a:xfrm>
          <a:prstGeom prst="rect">
            <a:avLst/>
          </a:prstGeom>
          <a:gradFill flip="none" rotWithShape="1">
            <a:gsLst>
              <a:gs pos="32000">
                <a:srgbClr val="000000">
                  <a:alpha val="20000"/>
                </a:srgbClr>
              </a:gs>
              <a:gs pos="0">
                <a:schemeClr val="tx1">
                  <a:alpha val="30000"/>
                </a:schemeClr>
              </a:gs>
              <a:gs pos="69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4142822-DFF2-4000-BAFC-EB021FFA97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8178800" y="360364"/>
            <a:ext cx="565150" cy="127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696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643C55E4-8113-47D4-AC01-C228335515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9" t="8164" r="6514"/>
          <a:stretch/>
        </p:blipFill>
        <p:spPr>
          <a:xfrm flipH="1">
            <a:off x="0" y="0"/>
            <a:ext cx="9143998" cy="6857999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A35F3DF-7F36-40A0-9686-F78762DECD62}"/>
              </a:ext>
            </a:extLst>
          </p:cNvPr>
          <p:cNvSpPr/>
          <p:nvPr userDrawn="1"/>
        </p:nvSpPr>
        <p:spPr>
          <a:xfrm rot="16200000">
            <a:off x="1143000" y="-1143001"/>
            <a:ext cx="6858000" cy="9144000"/>
          </a:xfrm>
          <a:prstGeom prst="rect">
            <a:avLst/>
          </a:prstGeom>
          <a:gradFill flip="none" rotWithShape="1">
            <a:gsLst>
              <a:gs pos="23000">
                <a:srgbClr val="000000">
                  <a:alpha val="30000"/>
                </a:srgbClr>
              </a:gs>
              <a:gs pos="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4CF56DD-595F-41C6-B5A3-2A55B7280E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8178800" y="360364"/>
            <a:ext cx="565150" cy="12754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9906D65-6CEF-49AF-9F83-B27C9383A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8178800" y="360364"/>
            <a:ext cx="565150" cy="127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764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4545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440A9EE-2053-4227-9FDA-9348640B914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8" cy="6857998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365A0D99-FA3C-48AC-88D7-CFD3C5ADC989}"/>
              </a:ext>
            </a:extLst>
          </p:cNvPr>
          <p:cNvSpPr/>
          <p:nvPr userDrawn="1"/>
        </p:nvSpPr>
        <p:spPr>
          <a:xfrm rot="5400000">
            <a:off x="1143001" y="-1143001"/>
            <a:ext cx="6857998" cy="9144000"/>
          </a:xfrm>
          <a:prstGeom prst="rect">
            <a:avLst/>
          </a:prstGeom>
          <a:gradFill flip="none" rotWithShape="1">
            <a:gsLst>
              <a:gs pos="32000">
                <a:srgbClr val="000000">
                  <a:alpha val="20000"/>
                </a:srgbClr>
              </a:gs>
              <a:gs pos="0">
                <a:schemeClr val="tx1">
                  <a:alpha val="30000"/>
                </a:schemeClr>
              </a:gs>
              <a:gs pos="69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F861F1D-B0BF-4F50-B2D5-6FCDA4C78897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537B7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826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045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5" r:id="rId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7" Type="http://schemas.openxmlformats.org/officeDocument/2006/relationships/image" Target="../media/image9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7" Type="http://schemas.openxmlformats.org/officeDocument/2006/relationships/image" Target="../media/image9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2683328" y="1645111"/>
            <a:ext cx="457200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60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D3D3D3"/>
                </a:solidFill>
                <a:effectLst>
                  <a:outerShdw blurRad="63500" dist="254000" dir="2700000" algn="tl" rotWithShape="0">
                    <a:prstClr val="black">
                      <a:alpha val="12000"/>
                    </a:prstClr>
                  </a:outerShdw>
                </a:effectLst>
                <a:latin typeface="Margaret Bold" pitchFamily="50" charset="0"/>
                <a:ea typeface="나눔스퀘어 ExtraBold" panose="020B0600000101010101" pitchFamily="50" charset="-127"/>
              </a:rPr>
              <a:t>ENHANCE</a:t>
            </a:r>
          </a:p>
          <a:p>
            <a:r>
              <a:rPr lang="ko-KR" altLang="en-US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D3D3D3"/>
                </a:solidFill>
                <a:effectLst>
                  <a:outerShdw blurRad="63500" dist="254000" dir="2700000" algn="tl" rotWithShape="0">
                    <a:prstClr val="black">
                      <a:alpha val="12000"/>
                    </a:prstClr>
                  </a:outerShdw>
                </a:effectLst>
                <a:latin typeface="a옛날사진관2" pitchFamily="18" charset="-127"/>
                <a:ea typeface="a옛날사진관2" pitchFamily="18" charset="-127"/>
              </a:rPr>
              <a:t>   문화 예술 </a:t>
            </a:r>
            <a:r>
              <a:rPr lang="ko-KR" altLang="en-US" spc="-1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D3D3D3"/>
                </a:solidFill>
                <a:effectLst>
                  <a:outerShdw blurRad="63500" dist="254000" dir="2700000" algn="tl" rotWithShape="0">
                    <a:prstClr val="black">
                      <a:alpha val="12000"/>
                    </a:prstClr>
                  </a:outerShdw>
                </a:effectLst>
                <a:latin typeface="a옛날사진관2" pitchFamily="18" charset="-127"/>
                <a:ea typeface="a옛날사진관2" pitchFamily="18" charset="-127"/>
              </a:rPr>
              <a:t>컨텐츠</a:t>
            </a:r>
            <a:r>
              <a:rPr lang="ko-KR" altLang="en-US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D3D3D3"/>
                </a:solidFill>
                <a:effectLst>
                  <a:outerShdw blurRad="63500" dist="254000" dir="2700000" algn="tl" rotWithShape="0">
                    <a:prstClr val="black">
                      <a:alpha val="12000"/>
                    </a:prstClr>
                  </a:outerShdw>
                </a:effectLst>
                <a:latin typeface="a옛날사진관2" pitchFamily="18" charset="-127"/>
                <a:ea typeface="a옛날사진관2" pitchFamily="18" charset="-127"/>
              </a:rPr>
              <a:t> 공유 플랫폼 기반 </a:t>
            </a:r>
            <a:r>
              <a:rPr lang="en-US" altLang="ko-KR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D3D3D3"/>
                </a:solidFill>
                <a:effectLst>
                  <a:outerShdw blurRad="63500" dist="254000" dir="2700000" algn="tl" rotWithShape="0">
                    <a:prstClr val="black">
                      <a:alpha val="12000"/>
                    </a:prstClr>
                  </a:outerShdw>
                </a:effectLst>
                <a:latin typeface="a옛날사진관2" pitchFamily="18" charset="-127"/>
                <a:ea typeface="a옛날사진관2" pitchFamily="18" charset="-127"/>
              </a:rPr>
              <a:t>SNS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4376057" y="6017764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altLang="ko-KR" dirty="0">
                <a:ln w="3175">
                  <a:noFill/>
                </a:ln>
                <a:solidFill>
                  <a:srgbClr val="102623"/>
                </a:solidFill>
                <a:latin typeface="Margaret Bold" pitchFamily="50" charset="0"/>
                <a:ea typeface="GeosansLight" panose="02000603020000020003" pitchFamily="2" charset="-127"/>
              </a:rPr>
              <a:t>1</a:t>
            </a:r>
            <a:r>
              <a:rPr lang="ko-KR" altLang="en-US" dirty="0">
                <a:ln w="3175">
                  <a:noFill/>
                </a:ln>
                <a:solidFill>
                  <a:srgbClr val="102623"/>
                </a:solidFill>
                <a:latin typeface="Margaret Bold" pitchFamily="50" charset="0"/>
                <a:ea typeface="GeosansLight" panose="02000603020000020003" pitchFamily="2" charset="-127"/>
              </a:rPr>
              <a:t>조 </a:t>
            </a:r>
            <a:r>
              <a:rPr lang="en-US" altLang="ko-KR" dirty="0">
                <a:ln w="3175">
                  <a:noFill/>
                </a:ln>
                <a:solidFill>
                  <a:srgbClr val="102623"/>
                </a:solidFill>
                <a:latin typeface="Margaret Bold" pitchFamily="50" charset="0"/>
                <a:ea typeface="MS UI Gothic" pitchFamily="34" charset="-128"/>
              </a:rPr>
              <a:t>FEB </a:t>
            </a:r>
          </a:p>
          <a:p>
            <a:pPr algn="r"/>
            <a:r>
              <a:rPr lang="ko-KR" altLang="en-US" dirty="0">
                <a:ln w="3175">
                  <a:noFill/>
                </a:ln>
                <a:solidFill>
                  <a:srgbClr val="102623"/>
                </a:solidFill>
                <a:latin typeface="a옛날사진관2" pitchFamily="18" charset="-127"/>
                <a:ea typeface="a옛날사진관2" pitchFamily="18" charset="-127"/>
              </a:rPr>
              <a:t>김민지 김재욱 김혜영 신한솔 </a:t>
            </a:r>
            <a:r>
              <a:rPr lang="ko-KR" altLang="en-US" dirty="0" err="1">
                <a:ln w="3175">
                  <a:noFill/>
                </a:ln>
                <a:solidFill>
                  <a:srgbClr val="102623"/>
                </a:solidFill>
                <a:latin typeface="a옛날사진관2" pitchFamily="18" charset="-127"/>
                <a:ea typeface="a옛날사진관2" pitchFamily="18" charset="-127"/>
              </a:rPr>
              <a:t>임하람</a:t>
            </a:r>
            <a:endParaRPr lang="en-US" altLang="ko-KR" dirty="0">
              <a:ln w="3175">
                <a:noFill/>
              </a:ln>
              <a:solidFill>
                <a:srgbClr val="102623"/>
              </a:solidFill>
              <a:latin typeface="a옛날사진관2" pitchFamily="18" charset="-127"/>
              <a:ea typeface="a옛날사진관2" pitchFamily="18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558466" y="1367034"/>
            <a:ext cx="1664238" cy="3277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dirty="0">
                <a:ln w="3175">
                  <a:noFill/>
                </a:ln>
                <a:solidFill>
                  <a:srgbClr val="102623"/>
                </a:solidFill>
                <a:latin typeface="Jadyn Maria Free" pitchFamily="2" charset="0"/>
                <a:ea typeface="GeosansLight" panose="02000603020000020003" pitchFamily="2" charset="-127"/>
              </a:rPr>
              <a:t>ENHANCE</a:t>
            </a:r>
          </a:p>
        </p:txBody>
      </p:sp>
    </p:spTree>
    <p:extLst>
      <p:ext uri="{BB962C8B-B14F-4D97-AF65-F5344CB8AC3E}">
        <p14:creationId xmlns:p14="http://schemas.microsoft.com/office/powerpoint/2010/main" val="13015480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D5872A3-CFF8-4F36-8446-6F1B04585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7EC0934-1503-4296-A688-FC4E83E3F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891743" y="4813"/>
            <a:ext cx="5360514" cy="6333471"/>
            <a:chOff x="329184" y="-555662"/>
            <a:chExt cx="524256" cy="6333471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C528A17-D3E6-4463-8942-C4991C05B0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99B74AA-0D92-4B16-A6FE-030C4476E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-555662"/>
              <a:ext cx="524256" cy="608778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5E2C537D-FECA-4C7F-A65B-F82518B3A1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348" y="265180"/>
            <a:ext cx="8249304" cy="575157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CC0DCC3-9CE5-4C2E-B444-2F38DCAE28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2" r="12847" b="2"/>
          <a:stretch/>
        </p:blipFill>
        <p:spPr>
          <a:xfrm>
            <a:off x="628650" y="469664"/>
            <a:ext cx="7886700" cy="533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992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E9746F3-46B5-4367-9A21-87A867917A89}"/>
              </a:ext>
            </a:extLst>
          </p:cNvPr>
          <p:cNvSpPr txBox="1"/>
          <p:nvPr/>
        </p:nvSpPr>
        <p:spPr>
          <a:xfrm>
            <a:off x="2975931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This is getting heavy Can you hear the bass boom, I’m ready Life is sweet as honey</a:t>
            </a:r>
            <a:endParaRPr lang="ko-KR" altLang="en-US" sz="100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Georgia" panose="02040502050405020303" pitchFamily="18" charset="0"/>
              <a:ea typeface="나눔명조 ExtraBold" panose="02020603020101020101" pitchFamily="18" charset="-127"/>
            </a:endParaRPr>
          </a:p>
        </p:txBody>
      </p:sp>
      <p:sp>
        <p:nvSpPr>
          <p:cNvPr id="16" name="왼쪽 대괄호 15">
            <a:extLst>
              <a:ext uri="{FF2B5EF4-FFF2-40B4-BE49-F238E27FC236}">
                <a16:creationId xmlns:a16="http://schemas.microsoft.com/office/drawing/2014/main" id="{0696518E-B98F-4318-826E-2FC115FE3FFF}"/>
              </a:ext>
            </a:extLst>
          </p:cNvPr>
          <p:cNvSpPr/>
          <p:nvPr/>
        </p:nvSpPr>
        <p:spPr>
          <a:xfrm>
            <a:off x="2702497" y="1089024"/>
            <a:ext cx="281967" cy="1604793"/>
          </a:xfrm>
          <a:prstGeom prst="leftBracket">
            <a:avLst>
              <a:gd name="adj" fmla="val 0"/>
            </a:avLst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46BE00-FE6F-41A0-B6B3-DB970BB8E545}"/>
              </a:ext>
            </a:extLst>
          </p:cNvPr>
          <p:cNvSpPr txBox="1"/>
          <p:nvPr/>
        </p:nvSpPr>
        <p:spPr>
          <a:xfrm>
            <a:off x="3031993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 dirty="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Mission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43EC1BA-46D3-46F9-84B5-CCAB623A3574}"/>
              </a:ext>
            </a:extLst>
          </p:cNvPr>
          <p:cNvCxnSpPr>
            <a:cxnSpLocks/>
          </p:cNvCxnSpPr>
          <p:nvPr/>
        </p:nvCxnSpPr>
        <p:spPr>
          <a:xfrm flipH="1">
            <a:off x="3147320" y="1121228"/>
            <a:ext cx="221809" cy="271802"/>
          </a:xfrm>
          <a:prstGeom prst="line">
            <a:avLst/>
          </a:prstGeom>
          <a:ln w="12700">
            <a:solidFill>
              <a:srgbClr val="496F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87BE0D7-D6ED-4B0A-A7A5-1863C2C6C551}"/>
              </a:ext>
            </a:extLst>
          </p:cNvPr>
          <p:cNvSpPr txBox="1"/>
          <p:nvPr/>
        </p:nvSpPr>
        <p:spPr>
          <a:xfrm>
            <a:off x="4845437" y="3400325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Vision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C5DA9068-AF5B-453F-87B5-EFC2A077F58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50000"/>
          </a:blip>
          <a:stretch>
            <a:fillRect/>
          </a:stretch>
        </p:blipFill>
        <p:spPr>
          <a:xfrm>
            <a:off x="3764470" y="3369160"/>
            <a:ext cx="649722" cy="5763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EBD08C8-F826-4A81-B9E2-F37D8FF81800}"/>
              </a:ext>
            </a:extLst>
          </p:cNvPr>
          <p:cNvSpPr txBox="1"/>
          <p:nvPr/>
        </p:nvSpPr>
        <p:spPr>
          <a:xfrm>
            <a:off x="4840540" y="3941045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Disco overload I’m into that I’m good to go I'm diamond you know I glow up Let’s go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5203EEB1-72E0-4DE6-9856-3F902D241696}"/>
              </a:ext>
            </a:extLst>
          </p:cNvPr>
          <p:cNvCxnSpPr>
            <a:cxnSpLocks/>
          </p:cNvCxnSpPr>
          <p:nvPr/>
        </p:nvCxnSpPr>
        <p:spPr>
          <a:xfrm flipV="1">
            <a:off x="0" y="303026"/>
            <a:ext cx="1414463" cy="1"/>
          </a:xfrm>
          <a:prstGeom prst="line">
            <a:avLst/>
          </a:prstGeom>
          <a:noFill/>
          <a:ln w="15875">
            <a:solidFill>
              <a:srgbClr val="496F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E9746F3-46B5-4367-9A21-87A867917A89}"/>
              </a:ext>
            </a:extLst>
          </p:cNvPr>
          <p:cNvSpPr txBox="1"/>
          <p:nvPr/>
        </p:nvSpPr>
        <p:spPr>
          <a:xfrm>
            <a:off x="978402" y="3913827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This is getting heavy Can you hear the bass boom, I’m ready Life is sweet as honey</a:t>
            </a:r>
            <a:endParaRPr lang="ko-KR" altLang="en-US" sz="100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Georgia" panose="02040502050405020303" pitchFamily="18" charset="0"/>
              <a:ea typeface="나눔명조 ExtraBold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746BE00-FE6F-41A0-B6B3-DB970BB8E545}"/>
              </a:ext>
            </a:extLst>
          </p:cNvPr>
          <p:cNvSpPr txBox="1"/>
          <p:nvPr/>
        </p:nvSpPr>
        <p:spPr>
          <a:xfrm>
            <a:off x="1034464" y="3373107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US" altLang="ko-KR" sz="2200" dirty="0">
              <a:ln w="3175">
                <a:noFill/>
              </a:ln>
              <a:solidFill>
                <a:schemeClr val="bg1"/>
              </a:solidFill>
              <a:latin typeface="Jadyn Maria Free" pitchFamily="2" charset="0"/>
              <a:ea typeface="GeosansLight" panose="02000603020000020003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BC020E9-E5BF-4EF7-B083-08886CD0D0C7}"/>
              </a:ext>
            </a:extLst>
          </p:cNvPr>
          <p:cNvSpPr txBox="1"/>
          <p:nvPr/>
        </p:nvSpPr>
        <p:spPr>
          <a:xfrm>
            <a:off x="323850" y="373350"/>
            <a:ext cx="1376934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1. 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프로젝트 소개</a:t>
            </a:r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a옛날사진관2" pitchFamily="18" charset="-127"/>
              <a:ea typeface="a옛날사진관2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C020E9-E5BF-4EF7-B083-08886CD0D0C7}"/>
              </a:ext>
            </a:extLst>
          </p:cNvPr>
          <p:cNvSpPr txBox="1"/>
          <p:nvPr/>
        </p:nvSpPr>
        <p:spPr>
          <a:xfrm>
            <a:off x="3747408" y="1178893"/>
            <a:ext cx="3388179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a옛날사진관2" pitchFamily="18" charset="-127"/>
                <a:ea typeface="a옛날사진관2" pitchFamily="18" charset="-127"/>
              </a:rPr>
              <a:t>개발 환경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latin typeface="a옛날사진관2" pitchFamily="18" charset="-127"/>
              <a:ea typeface="a옛날사진관2" pitchFamily="18" charset="-127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743EC1BA-46D3-46F9-84B5-CCAB623A3574}"/>
              </a:ext>
            </a:extLst>
          </p:cNvPr>
          <p:cNvCxnSpPr>
            <a:cxnSpLocks/>
          </p:cNvCxnSpPr>
          <p:nvPr/>
        </p:nvCxnSpPr>
        <p:spPr>
          <a:xfrm flipH="1">
            <a:off x="5221049" y="1426027"/>
            <a:ext cx="221809" cy="271802"/>
          </a:xfrm>
          <a:prstGeom prst="line">
            <a:avLst/>
          </a:prstGeom>
          <a:ln w="12700">
            <a:solidFill>
              <a:srgbClr val="496F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4584462D-D1AA-4646-A16C-37BE2E5E4952}"/>
              </a:ext>
            </a:extLst>
          </p:cNvPr>
          <p:cNvGrpSpPr/>
          <p:nvPr/>
        </p:nvGrpSpPr>
        <p:grpSpPr>
          <a:xfrm>
            <a:off x="1088570" y="1893884"/>
            <a:ext cx="7309759" cy="4098702"/>
            <a:chOff x="2780235" y="1934853"/>
            <a:chExt cx="5753369" cy="3600001"/>
          </a:xfrm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A81C7FE2-5A76-4C1A-8F4E-BBD5A32DB97A}"/>
                </a:ext>
              </a:extLst>
            </p:cNvPr>
            <p:cNvSpPr/>
            <p:nvPr/>
          </p:nvSpPr>
          <p:spPr>
            <a:xfrm>
              <a:off x="4933604" y="1934854"/>
              <a:ext cx="3600000" cy="3600000"/>
            </a:xfrm>
            <a:prstGeom prst="ellipse">
              <a:avLst/>
            </a:prstGeom>
            <a:solidFill>
              <a:schemeClr val="accent2"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869B8532-74A5-4C9C-9F0F-AFCC184D8496}"/>
                </a:ext>
              </a:extLst>
            </p:cNvPr>
            <p:cNvSpPr/>
            <p:nvPr/>
          </p:nvSpPr>
          <p:spPr>
            <a:xfrm>
              <a:off x="2780235" y="1934853"/>
              <a:ext cx="3600000" cy="3600000"/>
            </a:xfrm>
            <a:prstGeom prst="ellipse">
              <a:avLst/>
            </a:prstGeom>
            <a:solidFill>
              <a:schemeClr val="accent4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9" name="그림 38" descr="pngwing.com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496786" y="2743200"/>
            <a:ext cx="2460172" cy="2460172"/>
          </a:xfrm>
          <a:prstGeom prst="rect">
            <a:avLst/>
          </a:prstGeom>
        </p:spPr>
      </p:pic>
      <p:pic>
        <p:nvPicPr>
          <p:cNvPr id="40" name="Picture 16" descr="Slack, 슬랙 로고 변경, 앱 아이콘도 통일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3656" y="4177784"/>
            <a:ext cx="1841472" cy="470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4" descr="Ce - - Apache Subversion Logo Clipart - Full Size Clipart (#354415) -  PinClipart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7465" y="2983048"/>
            <a:ext cx="1591038" cy="952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9BC020E9-E5BF-4EF7-B083-08886CD0D0C7}"/>
              </a:ext>
            </a:extLst>
          </p:cNvPr>
          <p:cNvSpPr txBox="1"/>
          <p:nvPr/>
        </p:nvSpPr>
        <p:spPr>
          <a:xfrm>
            <a:off x="4308022" y="2501507"/>
            <a:ext cx="92800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b="1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a옛날사진관2" pitchFamily="18" charset="-127"/>
                <a:ea typeface="a옛날사진관2" pitchFamily="18" charset="-127"/>
              </a:rPr>
              <a:t>협업 툴</a:t>
            </a:r>
            <a:endParaRPr lang="en-US" altLang="ko-KR" b="1" dirty="0">
              <a:ln>
                <a:solidFill>
                  <a:schemeClr val="bg1">
                    <a:alpha val="0"/>
                  </a:schemeClr>
                </a:solidFill>
              </a:ln>
              <a:latin typeface="a옛날사진관2" pitchFamily="18" charset="-127"/>
              <a:ea typeface="a옛날사진관2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BC020E9-E5BF-4EF7-B083-08886CD0D0C7}"/>
              </a:ext>
            </a:extLst>
          </p:cNvPr>
          <p:cNvSpPr txBox="1"/>
          <p:nvPr/>
        </p:nvSpPr>
        <p:spPr>
          <a:xfrm>
            <a:off x="2541814" y="2153163"/>
            <a:ext cx="160564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Margaret Bold" pitchFamily="50" charset="0"/>
                <a:ea typeface="a옛날사진관2" pitchFamily="18" charset="-127"/>
              </a:rPr>
              <a:t>FRONTEND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BC020E9-E5BF-4EF7-B083-08886CD0D0C7}"/>
              </a:ext>
            </a:extLst>
          </p:cNvPr>
          <p:cNvSpPr txBox="1"/>
          <p:nvPr/>
        </p:nvSpPr>
        <p:spPr>
          <a:xfrm>
            <a:off x="5581649" y="2169492"/>
            <a:ext cx="144507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Margaret Bold" pitchFamily="50" charset="0"/>
                <a:ea typeface="a옛날사진관2" pitchFamily="18" charset="-127"/>
              </a:rPr>
              <a:t>BACKEND</a:t>
            </a:r>
          </a:p>
        </p:txBody>
      </p:sp>
      <p:pic>
        <p:nvPicPr>
          <p:cNvPr id="45" name="그림 44" descr="pngwing.com (5)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335816" y="2984499"/>
            <a:ext cx="1685472" cy="1685472"/>
          </a:xfrm>
          <a:prstGeom prst="rect">
            <a:avLst/>
          </a:prstGeom>
        </p:spPr>
      </p:pic>
      <p:pic>
        <p:nvPicPr>
          <p:cNvPr id="47" name="그림 46" descr="pngwing.com (6)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5578927" y="4474027"/>
            <a:ext cx="974272" cy="974272"/>
          </a:xfrm>
          <a:prstGeom prst="rect">
            <a:avLst/>
          </a:prstGeom>
        </p:spPr>
      </p:pic>
      <p:pic>
        <p:nvPicPr>
          <p:cNvPr id="48" name="그림 47" descr="pngwing.com (1).pn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3037113" y="4800601"/>
            <a:ext cx="1306284" cy="1306284"/>
          </a:xfrm>
          <a:prstGeom prst="rect">
            <a:avLst/>
          </a:prstGeom>
        </p:spPr>
      </p:pic>
      <p:pic>
        <p:nvPicPr>
          <p:cNvPr id="49" name="그림 48" descr="pngwing.com (2).pn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5707741" y="1785257"/>
            <a:ext cx="2298700" cy="2298700"/>
          </a:xfrm>
          <a:prstGeom prst="rect">
            <a:avLst/>
          </a:prstGeom>
        </p:spPr>
      </p:pic>
      <p:pic>
        <p:nvPicPr>
          <p:cNvPr id="51" name="그림 50" descr="pngwing.com (3).png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6686308" y="3135087"/>
            <a:ext cx="1516610" cy="2144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036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E9746F3-46B5-4367-9A21-87A867917A89}"/>
              </a:ext>
            </a:extLst>
          </p:cNvPr>
          <p:cNvSpPr txBox="1"/>
          <p:nvPr/>
        </p:nvSpPr>
        <p:spPr>
          <a:xfrm>
            <a:off x="2461026" y="4400409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This is getting heavy Can you hear the bass boom, I’m ready Life is sweet as honey</a:t>
            </a:r>
            <a:endParaRPr lang="ko-KR" altLang="en-US" sz="100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Georgia" panose="02040502050405020303" pitchFamily="18" charset="0"/>
              <a:ea typeface="나눔명조 ExtraBold" panose="02020603020101020101" pitchFamily="18" charset="-127"/>
            </a:endParaRPr>
          </a:p>
        </p:txBody>
      </p:sp>
      <p:sp>
        <p:nvSpPr>
          <p:cNvPr id="16" name="왼쪽 대괄호 15">
            <a:extLst>
              <a:ext uri="{FF2B5EF4-FFF2-40B4-BE49-F238E27FC236}">
                <a16:creationId xmlns:a16="http://schemas.microsoft.com/office/drawing/2014/main" id="{0696518E-B98F-4318-826E-2FC115FE3FFF}"/>
              </a:ext>
            </a:extLst>
          </p:cNvPr>
          <p:cNvSpPr/>
          <p:nvPr/>
        </p:nvSpPr>
        <p:spPr>
          <a:xfrm>
            <a:off x="2187592" y="574119"/>
            <a:ext cx="281967" cy="1615385"/>
          </a:xfrm>
          <a:prstGeom prst="leftBracket">
            <a:avLst>
              <a:gd name="adj" fmla="val 0"/>
            </a:avLst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46BE00-FE6F-41A0-B6B3-DB970BB8E545}"/>
              </a:ext>
            </a:extLst>
          </p:cNvPr>
          <p:cNvSpPr txBox="1"/>
          <p:nvPr/>
        </p:nvSpPr>
        <p:spPr>
          <a:xfrm>
            <a:off x="2517088" y="3859689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 dirty="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Mission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87BE0D7-D6ED-4B0A-A7A5-1863C2C6C551}"/>
              </a:ext>
            </a:extLst>
          </p:cNvPr>
          <p:cNvSpPr txBox="1"/>
          <p:nvPr/>
        </p:nvSpPr>
        <p:spPr>
          <a:xfrm>
            <a:off x="6331336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Vision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84BB9EB-EF86-4343-B193-147A5C3D26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50000"/>
          </a:blip>
          <a:stretch>
            <a:fillRect/>
          </a:stretch>
        </p:blipFill>
        <p:spPr>
          <a:xfrm>
            <a:off x="8115162" y="3491190"/>
            <a:ext cx="740707" cy="42731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EBD08C8-F826-4A81-B9E2-F37D8FF81800}"/>
              </a:ext>
            </a:extLst>
          </p:cNvPr>
          <p:cNvSpPr txBox="1"/>
          <p:nvPr/>
        </p:nvSpPr>
        <p:spPr>
          <a:xfrm>
            <a:off x="6326439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Disco overload I’m into that I’m good to go I'm diamond you know I glow up Let’s go</a:t>
            </a:r>
          </a:p>
        </p:txBody>
      </p:sp>
      <p:grpSp>
        <p:nvGrpSpPr>
          <p:cNvPr id="3" name="그룹 25">
            <a:extLst>
              <a:ext uri="{FF2B5EF4-FFF2-40B4-BE49-F238E27FC236}">
                <a16:creationId xmlns:a16="http://schemas.microsoft.com/office/drawing/2014/main" id="{416B13FF-5299-45AD-9AFA-7E68817F45A7}"/>
              </a:ext>
            </a:extLst>
          </p:cNvPr>
          <p:cNvGrpSpPr/>
          <p:nvPr/>
        </p:nvGrpSpPr>
        <p:grpSpPr>
          <a:xfrm>
            <a:off x="0" y="303026"/>
            <a:ext cx="1700784" cy="224212"/>
            <a:chOff x="0" y="303026"/>
            <a:chExt cx="1700784" cy="224212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5203EEB1-72E0-4DE6-9856-3F902D2416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0" y="303026"/>
              <a:ext cx="1414463" cy="1"/>
            </a:xfrm>
            <a:prstGeom prst="line">
              <a:avLst/>
            </a:prstGeom>
            <a:noFill/>
            <a:ln w="15875">
              <a:solidFill>
                <a:srgbClr val="496F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BC020E9-E5BF-4EF7-B083-08886CD0D0C7}"/>
                </a:ext>
              </a:extLst>
            </p:cNvPr>
            <p:cNvSpPr txBox="1"/>
            <p:nvPr/>
          </p:nvSpPr>
          <p:spPr>
            <a:xfrm>
              <a:off x="323850" y="373350"/>
              <a:ext cx="1376934" cy="1538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endParaRPr lang="en-US" altLang="ko-KR" sz="1000" b="1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a옛날사진관2" pitchFamily="18" charset="-127"/>
                <a:ea typeface="a옛날사진관2" pitchFamily="18" charset="-127"/>
              </a:endParaRPr>
            </a:p>
          </p:txBody>
        </p:sp>
      </p:grpSp>
      <p:grpSp>
        <p:nvGrpSpPr>
          <p:cNvPr id="2" name="그룹 22">
            <a:extLst>
              <a:ext uri="{FF2B5EF4-FFF2-40B4-BE49-F238E27FC236}">
                <a16:creationId xmlns:a16="http://schemas.microsoft.com/office/drawing/2014/main" id="{AA32EA40-3609-4E31-80C2-1D0FB2EE1253}"/>
              </a:ext>
            </a:extLst>
          </p:cNvPr>
          <p:cNvGrpSpPr/>
          <p:nvPr/>
        </p:nvGrpSpPr>
        <p:grpSpPr>
          <a:xfrm rot="10800000">
            <a:off x="8723775" y="1053021"/>
            <a:ext cx="243095" cy="163478"/>
            <a:chOff x="957114" y="5159102"/>
            <a:chExt cx="275818" cy="185484"/>
          </a:xfrm>
          <a:solidFill>
            <a:srgbClr val="9D9D9D"/>
          </a:solidFill>
        </p:grpSpPr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B4D036BD-722B-41F9-8201-45E5BF4BA4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02880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7 w 819"/>
                <a:gd name="T9" fmla="*/ 813 h 1167"/>
                <a:gd name="T10" fmla="*/ 0 w 819"/>
                <a:gd name="T11" fmla="*/ 407 h 1167"/>
                <a:gd name="T12" fmla="*/ 407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2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7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7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2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BC17EB7E-F22B-4FC6-A4C7-B13484A922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57114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6 w 819"/>
                <a:gd name="T9" fmla="*/ 813 h 1167"/>
                <a:gd name="T10" fmla="*/ 0 w 819"/>
                <a:gd name="T11" fmla="*/ 407 h 1167"/>
                <a:gd name="T12" fmla="*/ 406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1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6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6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1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9BC020E9-E5BF-4EF7-B083-08886CD0D0C7}"/>
              </a:ext>
            </a:extLst>
          </p:cNvPr>
          <p:cNvSpPr txBox="1"/>
          <p:nvPr/>
        </p:nvSpPr>
        <p:spPr>
          <a:xfrm>
            <a:off x="231322" y="351578"/>
            <a:ext cx="1376934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1. 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프로젝트 소개 </a:t>
            </a:r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a옛날사진관2" pitchFamily="18" charset="-127"/>
              <a:ea typeface="a옛날사진관2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85378B4-DD0B-4979-B4DD-9A07D8D16A3D}"/>
              </a:ext>
            </a:extLst>
          </p:cNvPr>
          <p:cNvSpPr txBox="1"/>
          <p:nvPr/>
        </p:nvSpPr>
        <p:spPr>
          <a:xfrm>
            <a:off x="866543" y="956802"/>
            <a:ext cx="3869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MVC</a:t>
            </a:r>
            <a:endParaRPr lang="ko-KR" altLang="en-US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옛날사진관2" pitchFamily="18" charset="-127"/>
              <a:ea typeface="a옛날사진관2" pitchFamily="18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743EC1BA-46D3-46F9-84B5-CCAB623A3574}"/>
              </a:ext>
            </a:extLst>
          </p:cNvPr>
          <p:cNvCxnSpPr>
            <a:cxnSpLocks/>
          </p:cNvCxnSpPr>
          <p:nvPr/>
        </p:nvCxnSpPr>
        <p:spPr>
          <a:xfrm>
            <a:off x="771649" y="870666"/>
            <a:ext cx="0" cy="171872"/>
          </a:xfrm>
          <a:prstGeom prst="line">
            <a:avLst/>
          </a:prstGeom>
          <a:ln w="12700">
            <a:solidFill>
              <a:srgbClr val="496F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743EC1BA-46D3-46F9-84B5-CCAB623A3574}"/>
              </a:ext>
            </a:extLst>
          </p:cNvPr>
          <p:cNvCxnSpPr>
            <a:cxnSpLocks/>
          </p:cNvCxnSpPr>
          <p:nvPr/>
        </p:nvCxnSpPr>
        <p:spPr>
          <a:xfrm>
            <a:off x="2007178" y="1338751"/>
            <a:ext cx="0" cy="171872"/>
          </a:xfrm>
          <a:prstGeom prst="line">
            <a:avLst/>
          </a:prstGeom>
          <a:ln w="12700">
            <a:solidFill>
              <a:srgbClr val="496F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그림 34" descr="image (3)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81612" y="1816525"/>
            <a:ext cx="6155155" cy="446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6886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96F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9130016C-DED4-4B3D-A839-D35CC3EDFFD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706"/>
          <a:stretch/>
        </p:blipFill>
        <p:spPr>
          <a:xfrm>
            <a:off x="0" y="-8836"/>
            <a:ext cx="4567454" cy="6866836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DB2FA4F-B585-4679-81D7-7BA1585901AB}"/>
              </a:ext>
            </a:extLst>
          </p:cNvPr>
          <p:cNvSpPr/>
          <p:nvPr/>
        </p:nvSpPr>
        <p:spPr>
          <a:xfrm rot="16200000" flipH="1" flipV="1">
            <a:off x="-387592" y="1401306"/>
            <a:ext cx="5854700" cy="405538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0000"/>
                </a:schemeClr>
              </a:gs>
            </a:gsLst>
            <a:lin ang="72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3EDC240-64C4-4D84-9943-34055E5B94DC}"/>
              </a:ext>
            </a:extLst>
          </p:cNvPr>
          <p:cNvSpPr/>
          <p:nvPr/>
        </p:nvSpPr>
        <p:spPr>
          <a:xfrm>
            <a:off x="2359240" y="1315998"/>
            <a:ext cx="6784760" cy="4226004"/>
          </a:xfrm>
          <a:prstGeom prst="rect">
            <a:avLst/>
          </a:prstGeom>
          <a:solidFill>
            <a:srgbClr val="EEEEEE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15">
            <a:extLst>
              <a:ext uri="{FF2B5EF4-FFF2-40B4-BE49-F238E27FC236}">
                <a16:creationId xmlns:a16="http://schemas.microsoft.com/office/drawing/2014/main" id="{0979623F-8930-423C-8278-7EF6102109F4}"/>
              </a:ext>
            </a:extLst>
          </p:cNvPr>
          <p:cNvGrpSpPr/>
          <p:nvPr/>
        </p:nvGrpSpPr>
        <p:grpSpPr>
          <a:xfrm>
            <a:off x="3057430" y="2498857"/>
            <a:ext cx="482923" cy="324759"/>
            <a:chOff x="957114" y="5159102"/>
            <a:chExt cx="275818" cy="185484"/>
          </a:xfrm>
          <a:solidFill>
            <a:schemeClr val="bg1">
              <a:alpha val="90000"/>
            </a:schemeClr>
          </a:solidFill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C06CF4D-AA41-4AB3-9F5D-9E771F7B6A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02880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7 w 819"/>
                <a:gd name="T9" fmla="*/ 813 h 1167"/>
                <a:gd name="T10" fmla="*/ 0 w 819"/>
                <a:gd name="T11" fmla="*/ 407 h 1167"/>
                <a:gd name="T12" fmla="*/ 407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2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7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7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2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49021454-0EE3-4D62-9E11-A078A6A9F8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57114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6 w 819"/>
                <a:gd name="T9" fmla="*/ 813 h 1167"/>
                <a:gd name="T10" fmla="*/ 0 w 819"/>
                <a:gd name="T11" fmla="*/ 407 h 1167"/>
                <a:gd name="T12" fmla="*/ 406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1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6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6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1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5154A755-C07A-4B9A-B390-76990EC78FA7}"/>
              </a:ext>
            </a:extLst>
          </p:cNvPr>
          <p:cNvSpPr txBox="1"/>
          <p:nvPr/>
        </p:nvSpPr>
        <p:spPr>
          <a:xfrm>
            <a:off x="3303530" y="2549388"/>
            <a:ext cx="41259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3.</a:t>
            </a:r>
          </a:p>
          <a:p>
            <a:r>
              <a:rPr lang="ko-KR" altLang="en-US" sz="3200" b="1" spc="-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요구사항 정의서</a:t>
            </a:r>
            <a:endParaRPr lang="en-US" altLang="ko-KR" sz="32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옛날사진관2" pitchFamily="18" charset="-127"/>
              <a:ea typeface="a옛날사진관2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E100C2-2C00-4C53-A7EE-FC5D979948EA}"/>
              </a:ext>
            </a:extLst>
          </p:cNvPr>
          <p:cNvSpPr txBox="1"/>
          <p:nvPr/>
        </p:nvSpPr>
        <p:spPr>
          <a:xfrm>
            <a:off x="4352412" y="4322882"/>
            <a:ext cx="3210395" cy="2616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2000" dirty="0">
                <a:ln w="3175">
                  <a:noFill/>
                </a:ln>
                <a:solidFill>
                  <a:srgbClr val="496F73"/>
                </a:solidFill>
                <a:latin typeface="Jadyn Maria Free" pitchFamily="2" charset="0"/>
                <a:ea typeface="GeosansLight" panose="02000603020000020003" pitchFamily="2" charset="-127"/>
              </a:rPr>
              <a:t>ENHANCE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0C220EF1-B9A9-4767-AC49-D2E3A702D36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70000"/>
          </a:blip>
          <a:stretch>
            <a:fillRect/>
          </a:stretch>
        </p:blipFill>
        <p:spPr>
          <a:xfrm rot="16200000" flipH="1">
            <a:off x="5489684" y="2414858"/>
            <a:ext cx="523873" cy="6784758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F3B60E1-8C08-4053-93BA-A4D38881DB4B}"/>
              </a:ext>
            </a:extLst>
          </p:cNvPr>
          <p:cNvCxnSpPr>
            <a:cxnSpLocks/>
          </p:cNvCxnSpPr>
          <p:nvPr/>
        </p:nvCxnSpPr>
        <p:spPr>
          <a:xfrm flipH="1">
            <a:off x="8202924" y="-8836"/>
            <a:ext cx="941075" cy="9396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10319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5203EEB1-72E0-4DE6-9856-3F902D241696}"/>
              </a:ext>
            </a:extLst>
          </p:cNvPr>
          <p:cNvCxnSpPr>
            <a:cxnSpLocks/>
          </p:cNvCxnSpPr>
          <p:nvPr/>
        </p:nvCxnSpPr>
        <p:spPr>
          <a:xfrm flipV="1">
            <a:off x="0" y="303026"/>
            <a:ext cx="1414463" cy="1"/>
          </a:xfrm>
          <a:prstGeom prst="line">
            <a:avLst/>
          </a:prstGeom>
          <a:noFill/>
          <a:ln w="15875">
            <a:solidFill>
              <a:srgbClr val="496F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BC020E9-E5BF-4EF7-B083-08886CD0D0C7}"/>
              </a:ext>
            </a:extLst>
          </p:cNvPr>
          <p:cNvSpPr txBox="1"/>
          <p:nvPr/>
        </p:nvSpPr>
        <p:spPr>
          <a:xfrm>
            <a:off x="323850" y="373350"/>
            <a:ext cx="1376934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b="1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a옛날사진관2" pitchFamily="18" charset="-127"/>
                <a:ea typeface="a옛날사진관2" pitchFamily="18" charset="-127"/>
              </a:rPr>
              <a:t>3.</a:t>
            </a:r>
            <a:r>
              <a:rPr lang="ko-KR" altLang="en-US" sz="1000" b="1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a옛날사진관2" pitchFamily="18" charset="-127"/>
                <a:ea typeface="a옛날사진관2" pitchFamily="18" charset="-127"/>
              </a:rPr>
              <a:t>요구사항 정의서</a:t>
            </a:r>
            <a:endParaRPr lang="en-US" altLang="ko-KR" sz="1000" b="1" dirty="0">
              <a:ln>
                <a:solidFill>
                  <a:schemeClr val="bg1">
                    <a:alpha val="0"/>
                  </a:schemeClr>
                </a:solidFill>
              </a:ln>
              <a:latin typeface="a옛날사진관2" pitchFamily="18" charset="-127"/>
              <a:ea typeface="a옛날사진관2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E756562-F15B-440D-992A-8D8081DCEC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6705" y="0"/>
            <a:ext cx="647058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96F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9130016C-DED4-4B3D-A839-D35CC3EDFFD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706"/>
          <a:stretch/>
        </p:blipFill>
        <p:spPr>
          <a:xfrm>
            <a:off x="0" y="-8836"/>
            <a:ext cx="4567454" cy="6866836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DB2FA4F-B585-4679-81D7-7BA1585901AB}"/>
              </a:ext>
            </a:extLst>
          </p:cNvPr>
          <p:cNvSpPr/>
          <p:nvPr/>
        </p:nvSpPr>
        <p:spPr>
          <a:xfrm rot="16200000" flipH="1" flipV="1">
            <a:off x="-387592" y="1401306"/>
            <a:ext cx="5854700" cy="405538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0000"/>
                </a:schemeClr>
              </a:gs>
            </a:gsLst>
            <a:lin ang="72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3EDC240-64C4-4D84-9943-34055E5B94DC}"/>
              </a:ext>
            </a:extLst>
          </p:cNvPr>
          <p:cNvSpPr/>
          <p:nvPr/>
        </p:nvSpPr>
        <p:spPr>
          <a:xfrm>
            <a:off x="2359240" y="1315998"/>
            <a:ext cx="6784760" cy="4226004"/>
          </a:xfrm>
          <a:prstGeom prst="rect">
            <a:avLst/>
          </a:prstGeom>
          <a:solidFill>
            <a:srgbClr val="EEEEEE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5">
            <a:extLst>
              <a:ext uri="{FF2B5EF4-FFF2-40B4-BE49-F238E27FC236}">
                <a16:creationId xmlns:a16="http://schemas.microsoft.com/office/drawing/2014/main" id="{0979623F-8930-423C-8278-7EF6102109F4}"/>
              </a:ext>
            </a:extLst>
          </p:cNvPr>
          <p:cNvGrpSpPr/>
          <p:nvPr/>
        </p:nvGrpSpPr>
        <p:grpSpPr>
          <a:xfrm>
            <a:off x="3057430" y="2498857"/>
            <a:ext cx="482923" cy="324759"/>
            <a:chOff x="957114" y="5159102"/>
            <a:chExt cx="275818" cy="185484"/>
          </a:xfrm>
          <a:solidFill>
            <a:schemeClr val="bg1">
              <a:alpha val="90000"/>
            </a:schemeClr>
          </a:solidFill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C06CF4D-AA41-4AB3-9F5D-9E771F7B6A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02880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7 w 819"/>
                <a:gd name="T9" fmla="*/ 813 h 1167"/>
                <a:gd name="T10" fmla="*/ 0 w 819"/>
                <a:gd name="T11" fmla="*/ 407 h 1167"/>
                <a:gd name="T12" fmla="*/ 407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2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7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7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2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49021454-0EE3-4D62-9E11-A078A6A9F8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57114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6 w 819"/>
                <a:gd name="T9" fmla="*/ 813 h 1167"/>
                <a:gd name="T10" fmla="*/ 0 w 819"/>
                <a:gd name="T11" fmla="*/ 407 h 1167"/>
                <a:gd name="T12" fmla="*/ 406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1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6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6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1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5154A755-C07A-4B9A-B390-76990EC78FA7}"/>
              </a:ext>
            </a:extLst>
          </p:cNvPr>
          <p:cNvSpPr txBox="1"/>
          <p:nvPr/>
        </p:nvSpPr>
        <p:spPr>
          <a:xfrm>
            <a:off x="2995742" y="2823617"/>
            <a:ext cx="59237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3. WBS &amp;</a:t>
            </a:r>
            <a:r>
              <a:rPr lang="ko-KR" altLang="en-US" sz="3200" b="1" spc="-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기본설계서</a:t>
            </a:r>
            <a:r>
              <a:rPr lang="en-US" altLang="ko-KR" sz="3200" b="1" spc="-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 &amp; ERD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E100C2-2C00-4C53-A7EE-FC5D979948EA}"/>
              </a:ext>
            </a:extLst>
          </p:cNvPr>
          <p:cNvSpPr txBox="1"/>
          <p:nvPr/>
        </p:nvSpPr>
        <p:spPr>
          <a:xfrm>
            <a:off x="4352412" y="4322882"/>
            <a:ext cx="3210395" cy="2616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2000" dirty="0">
                <a:ln w="3175">
                  <a:noFill/>
                </a:ln>
                <a:solidFill>
                  <a:srgbClr val="496F73"/>
                </a:solidFill>
                <a:latin typeface="Jadyn Maria Free" pitchFamily="2" charset="0"/>
                <a:ea typeface="GeosansLight" panose="02000603020000020003" pitchFamily="2" charset="-127"/>
              </a:rPr>
              <a:t>ENHANCE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0C220EF1-B9A9-4767-AC49-D2E3A702D36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70000"/>
          </a:blip>
          <a:stretch>
            <a:fillRect/>
          </a:stretch>
        </p:blipFill>
        <p:spPr>
          <a:xfrm rot="16200000" flipH="1">
            <a:off x="5489684" y="2414858"/>
            <a:ext cx="523873" cy="6784758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F3B60E1-8C08-4053-93BA-A4D38881DB4B}"/>
              </a:ext>
            </a:extLst>
          </p:cNvPr>
          <p:cNvCxnSpPr>
            <a:cxnSpLocks/>
          </p:cNvCxnSpPr>
          <p:nvPr/>
        </p:nvCxnSpPr>
        <p:spPr>
          <a:xfrm flipH="1">
            <a:off x="8202924" y="-8836"/>
            <a:ext cx="941075" cy="9396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1031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E9746F3-46B5-4367-9A21-87A867917A89}"/>
              </a:ext>
            </a:extLst>
          </p:cNvPr>
          <p:cNvSpPr txBox="1"/>
          <p:nvPr/>
        </p:nvSpPr>
        <p:spPr>
          <a:xfrm>
            <a:off x="2975931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This is getting heavy Can you hear the bass boom, I’m ready Life is sweet as honey</a:t>
            </a:r>
            <a:endParaRPr lang="ko-KR" altLang="en-US" sz="100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Georgia" panose="02040502050405020303" pitchFamily="18" charset="0"/>
              <a:ea typeface="나눔명조 ExtraBold" panose="02020603020101020101" pitchFamily="18" charset="-127"/>
            </a:endParaRPr>
          </a:p>
        </p:txBody>
      </p:sp>
      <p:sp>
        <p:nvSpPr>
          <p:cNvPr id="16" name="왼쪽 대괄호 15">
            <a:extLst>
              <a:ext uri="{FF2B5EF4-FFF2-40B4-BE49-F238E27FC236}">
                <a16:creationId xmlns:a16="http://schemas.microsoft.com/office/drawing/2014/main" id="{0696518E-B98F-4318-826E-2FC115FE3FFF}"/>
              </a:ext>
            </a:extLst>
          </p:cNvPr>
          <p:cNvSpPr/>
          <p:nvPr/>
        </p:nvSpPr>
        <p:spPr>
          <a:xfrm>
            <a:off x="2702497" y="1089024"/>
            <a:ext cx="281967" cy="1604793"/>
          </a:xfrm>
          <a:prstGeom prst="leftBracket">
            <a:avLst>
              <a:gd name="adj" fmla="val 0"/>
            </a:avLst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46BE00-FE6F-41A0-B6B3-DB970BB8E545}"/>
              </a:ext>
            </a:extLst>
          </p:cNvPr>
          <p:cNvSpPr txBox="1"/>
          <p:nvPr/>
        </p:nvSpPr>
        <p:spPr>
          <a:xfrm>
            <a:off x="3031993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 dirty="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Mission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87BE0D7-D6ED-4B0A-A7A5-1863C2C6C551}"/>
              </a:ext>
            </a:extLst>
          </p:cNvPr>
          <p:cNvSpPr txBox="1"/>
          <p:nvPr/>
        </p:nvSpPr>
        <p:spPr>
          <a:xfrm>
            <a:off x="6331336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Vision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84BB9EB-EF86-4343-B193-147A5C3D26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50000"/>
          </a:blip>
          <a:stretch>
            <a:fillRect/>
          </a:stretch>
        </p:blipFill>
        <p:spPr>
          <a:xfrm>
            <a:off x="8115162" y="3491190"/>
            <a:ext cx="740707" cy="42731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EBD08C8-F826-4A81-B9E2-F37D8FF81800}"/>
              </a:ext>
            </a:extLst>
          </p:cNvPr>
          <p:cNvSpPr txBox="1"/>
          <p:nvPr/>
        </p:nvSpPr>
        <p:spPr>
          <a:xfrm>
            <a:off x="6326439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Disco overload I’m into that I’m good to go I'm diamond you know I glow up Let’s go</a:t>
            </a:r>
          </a:p>
        </p:txBody>
      </p:sp>
      <p:grpSp>
        <p:nvGrpSpPr>
          <p:cNvPr id="2" name="그룹 22">
            <a:extLst>
              <a:ext uri="{FF2B5EF4-FFF2-40B4-BE49-F238E27FC236}">
                <a16:creationId xmlns:a16="http://schemas.microsoft.com/office/drawing/2014/main" id="{AA32EA40-3609-4E31-80C2-1D0FB2EE1253}"/>
              </a:ext>
            </a:extLst>
          </p:cNvPr>
          <p:cNvGrpSpPr/>
          <p:nvPr/>
        </p:nvGrpSpPr>
        <p:grpSpPr>
          <a:xfrm rot="10800000">
            <a:off x="8712890" y="824420"/>
            <a:ext cx="243095" cy="163478"/>
            <a:chOff x="957114" y="5159102"/>
            <a:chExt cx="275818" cy="185484"/>
          </a:xfrm>
          <a:solidFill>
            <a:srgbClr val="9D9D9D"/>
          </a:solidFill>
        </p:grpSpPr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B4D036BD-722B-41F9-8201-45E5BF4BA4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02880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7 w 819"/>
                <a:gd name="T9" fmla="*/ 813 h 1167"/>
                <a:gd name="T10" fmla="*/ 0 w 819"/>
                <a:gd name="T11" fmla="*/ 407 h 1167"/>
                <a:gd name="T12" fmla="*/ 407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2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7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7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2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BC17EB7E-F22B-4FC6-A4C7-B13484A922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57114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6 w 819"/>
                <a:gd name="T9" fmla="*/ 813 h 1167"/>
                <a:gd name="T10" fmla="*/ 0 w 819"/>
                <a:gd name="T11" fmla="*/ 407 h 1167"/>
                <a:gd name="T12" fmla="*/ 406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1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6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6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1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" name="그룹 25">
            <a:extLst>
              <a:ext uri="{FF2B5EF4-FFF2-40B4-BE49-F238E27FC236}">
                <a16:creationId xmlns:a16="http://schemas.microsoft.com/office/drawing/2014/main" id="{416B13FF-5299-45AD-9AFA-7E68817F45A7}"/>
              </a:ext>
            </a:extLst>
          </p:cNvPr>
          <p:cNvGrpSpPr/>
          <p:nvPr/>
        </p:nvGrpSpPr>
        <p:grpSpPr>
          <a:xfrm>
            <a:off x="0" y="303026"/>
            <a:ext cx="1700784" cy="224212"/>
            <a:chOff x="0" y="303026"/>
            <a:chExt cx="1700784" cy="224212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5203EEB1-72E0-4DE6-9856-3F902D2416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0" y="303026"/>
              <a:ext cx="1414463" cy="1"/>
            </a:xfrm>
            <a:prstGeom prst="line">
              <a:avLst/>
            </a:prstGeom>
            <a:noFill/>
            <a:ln w="15875">
              <a:solidFill>
                <a:srgbClr val="496F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BC020E9-E5BF-4EF7-B083-08886CD0D0C7}"/>
                </a:ext>
              </a:extLst>
            </p:cNvPr>
            <p:cNvSpPr txBox="1"/>
            <p:nvPr/>
          </p:nvSpPr>
          <p:spPr>
            <a:xfrm>
              <a:off x="323850" y="373350"/>
              <a:ext cx="1376934" cy="1538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0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a옛날사진관2" pitchFamily="18" charset="-127"/>
                  <a:ea typeface="a옛날사진관2" pitchFamily="18" charset="-127"/>
                </a:rPr>
                <a:t>2. WBS</a:t>
              </a:r>
            </a:p>
          </p:txBody>
        </p:sp>
      </p:grpSp>
      <p:pic>
        <p:nvPicPr>
          <p:cNvPr id="18" name="그림 17">
            <a:extLst>
              <a:ext uri="{FF2B5EF4-FFF2-40B4-BE49-F238E27FC236}">
                <a16:creationId xmlns:a16="http://schemas.microsoft.com/office/drawing/2014/main" id="{605F5C9D-6979-4C14-9AF9-CA724F14252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41537" y="1269507"/>
            <a:ext cx="7989903" cy="4287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0368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203EEB1-72E0-4DE6-9856-3F902D241696}"/>
              </a:ext>
            </a:extLst>
          </p:cNvPr>
          <p:cNvCxnSpPr>
            <a:cxnSpLocks/>
          </p:cNvCxnSpPr>
          <p:nvPr/>
        </p:nvCxnSpPr>
        <p:spPr>
          <a:xfrm flipV="1">
            <a:off x="0" y="270369"/>
            <a:ext cx="1414463" cy="1"/>
          </a:xfrm>
          <a:prstGeom prst="line">
            <a:avLst/>
          </a:prstGeom>
          <a:noFill/>
          <a:ln w="15875">
            <a:solidFill>
              <a:srgbClr val="496F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BC020E9-E5BF-4EF7-B083-08886CD0D0C7}"/>
              </a:ext>
            </a:extLst>
          </p:cNvPr>
          <p:cNvSpPr txBox="1"/>
          <p:nvPr/>
        </p:nvSpPr>
        <p:spPr>
          <a:xfrm>
            <a:off x="323850" y="340693"/>
            <a:ext cx="1376934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b="1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a옛날사진관2" pitchFamily="18" charset="-127"/>
                <a:ea typeface="a옛날사진관2" pitchFamily="18" charset="-127"/>
              </a:rPr>
              <a:t>2. </a:t>
            </a:r>
            <a:r>
              <a:rPr lang="ko-KR" altLang="en-US" sz="1000" b="1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a옛날사진관2" pitchFamily="18" charset="-127"/>
                <a:ea typeface="a옛날사진관2" pitchFamily="18" charset="-127"/>
              </a:rPr>
              <a:t>기본설계서</a:t>
            </a:r>
            <a:endParaRPr lang="en-US" altLang="ko-KR" sz="1000" b="1" dirty="0">
              <a:ln>
                <a:solidFill>
                  <a:schemeClr val="bg1">
                    <a:alpha val="0"/>
                  </a:schemeClr>
                </a:solidFill>
              </a:ln>
              <a:latin typeface="a옛날사진관2" pitchFamily="18" charset="-127"/>
              <a:ea typeface="a옛날사진관2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F2C45B2-4918-4BF4-B65E-0B7113FB3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386" y="763480"/>
            <a:ext cx="8570795" cy="540135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203EEB1-72E0-4DE6-9856-3F902D241696}"/>
              </a:ext>
            </a:extLst>
          </p:cNvPr>
          <p:cNvCxnSpPr>
            <a:cxnSpLocks/>
          </p:cNvCxnSpPr>
          <p:nvPr/>
        </p:nvCxnSpPr>
        <p:spPr>
          <a:xfrm flipV="1">
            <a:off x="0" y="270369"/>
            <a:ext cx="1414463" cy="1"/>
          </a:xfrm>
          <a:prstGeom prst="line">
            <a:avLst/>
          </a:prstGeom>
          <a:noFill/>
          <a:ln w="15875">
            <a:solidFill>
              <a:srgbClr val="496F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BC020E9-E5BF-4EF7-B083-08886CD0D0C7}"/>
              </a:ext>
            </a:extLst>
          </p:cNvPr>
          <p:cNvSpPr txBox="1"/>
          <p:nvPr/>
        </p:nvSpPr>
        <p:spPr>
          <a:xfrm>
            <a:off x="323850" y="340693"/>
            <a:ext cx="1376934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b="1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a옛날사진관2" pitchFamily="18" charset="-127"/>
                <a:ea typeface="a옛날사진관2" pitchFamily="18" charset="-127"/>
              </a:rPr>
              <a:t>2. </a:t>
            </a:r>
            <a:r>
              <a:rPr lang="ko-KR" altLang="en-US" sz="1000" b="1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a옛날사진관2" pitchFamily="18" charset="-127"/>
                <a:ea typeface="a옛날사진관2" pitchFamily="18" charset="-127"/>
              </a:rPr>
              <a:t>기본설계서</a:t>
            </a:r>
            <a:endParaRPr lang="en-US" altLang="ko-KR" sz="1000" b="1" dirty="0">
              <a:ln>
                <a:solidFill>
                  <a:schemeClr val="bg1">
                    <a:alpha val="0"/>
                  </a:schemeClr>
                </a:solidFill>
              </a:ln>
              <a:latin typeface="a옛날사진관2" pitchFamily="18" charset="-127"/>
              <a:ea typeface="a옛날사진관2" pitchFamily="18" charset="-127"/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/>
        </p:nvGraphicFramePr>
        <p:xfrm>
          <a:off x="691239" y="805546"/>
          <a:ext cx="7538625" cy="5524498"/>
        </p:xfrm>
        <a:graphic>
          <a:graphicData uri="http://schemas.openxmlformats.org/drawingml/2006/table">
            <a:tbl>
              <a:tblPr/>
              <a:tblGrid>
                <a:gridCol w="8817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44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53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84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386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0104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4497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4497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7012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7012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70127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37832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40208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44971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70127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370127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370127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</a:tblGrid>
              <a:tr h="14908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기능분해</a:t>
                      </a:r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/</a:t>
                      </a:r>
                      <a:r>
                        <a:rPr lang="ko-KR" alt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메뉴구조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진행일정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628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Level 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유형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서비스구분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사양서작성자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개발자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테스트담당자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 dirty="0" err="1">
                          <a:solidFill>
                            <a:srgbClr val="000000"/>
                          </a:solidFill>
                          <a:latin typeface="맑은 고딕"/>
                        </a:rPr>
                        <a:t>사양서시작</a:t>
                      </a:r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 dirty="0" err="1">
                          <a:solidFill>
                            <a:srgbClr val="000000"/>
                          </a:solidFill>
                          <a:latin typeface="맑은 고딕"/>
                        </a:rPr>
                        <a:t>사양서종료</a:t>
                      </a:r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개발시작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DAO </a:t>
                      </a:r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종료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Service </a:t>
                      </a:r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종료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Controller</a:t>
                      </a:r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종료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JSP</a:t>
                      </a:r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종료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테스트시작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테스트종료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검증시작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검증종료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628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회원가입</a:t>
                      </a:r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/</a:t>
                      </a:r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로그인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java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 dirty="0">
                          <a:solidFill>
                            <a:schemeClr val="tx1"/>
                          </a:solidFill>
                          <a:latin typeface="맑은 고딕"/>
                        </a:rPr>
                        <a:t>회원가입</a:t>
                      </a:r>
                      <a:r>
                        <a:rPr lang="en-US" altLang="ko-KR" sz="500" b="1" i="0" u="none" strike="noStrike" dirty="0">
                          <a:solidFill>
                            <a:schemeClr val="tx1"/>
                          </a:solidFill>
                          <a:latin typeface="맑은 고딕"/>
                        </a:rPr>
                        <a:t>/</a:t>
                      </a:r>
                      <a:r>
                        <a:rPr lang="ko-KR" altLang="en-US" sz="500" b="1" i="0" u="none" strike="noStrike" dirty="0">
                          <a:solidFill>
                            <a:schemeClr val="tx1"/>
                          </a:solidFill>
                          <a:latin typeface="맑은 고딕"/>
                        </a:rPr>
                        <a:t>로그인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신한솔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신한솔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신한솔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2/22/2021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3/5/2021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3/13/2021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3/13/2021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3/13/2021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3/13/2021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908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프로필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java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 dirty="0">
                          <a:solidFill>
                            <a:schemeClr val="tx1"/>
                          </a:solidFill>
                          <a:latin typeface="맑은 고딕"/>
                        </a:rPr>
                        <a:t>프로필관리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김재욱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김재욱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김재욱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2/22/2021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3/13/2021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3/13/2021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3/16/2021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3/17/2021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3/17/2021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3/18/2021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500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메인화면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java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chemeClr val="tx1"/>
                          </a:solidFill>
                          <a:latin typeface="맑은 고딕"/>
                        </a:rPr>
                        <a:t>메인화면관리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임하람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임하람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임하람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2/22/2021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3/17/2021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3/17/2021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259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게시물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java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chemeClr val="tx1"/>
                          </a:solidFill>
                          <a:latin typeface="맑은 고딕"/>
                        </a:rPr>
                        <a:t>게시물관리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김혜영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김혜영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김혜영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2/22/2021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3/10/2021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3/18/2021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3/18/2021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3/18/2021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628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기타게시물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java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 dirty="0">
                          <a:solidFill>
                            <a:schemeClr val="tx1"/>
                          </a:solidFill>
                          <a:latin typeface="맑은 고딕"/>
                        </a:rPr>
                        <a:t>기타게시물관리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김혜영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김혜영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김혜영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2/22/2021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3/11/2021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3/18/2021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3/18/2021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3/18/2021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4259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댓글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java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 dirty="0" err="1">
                          <a:solidFill>
                            <a:schemeClr val="tx1"/>
                          </a:solidFill>
                          <a:latin typeface="맑은 고딕"/>
                        </a:rPr>
                        <a:t>댓글관리</a:t>
                      </a:r>
                      <a:endParaRPr lang="ko-KR" altLang="en-US" sz="500" b="1" i="0" u="none" strike="noStrike" dirty="0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신한솔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신한솔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신한솔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2/22/2021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17/3/2021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60964">
                <a:tc>
                  <a:txBody>
                    <a:bodyPr/>
                    <a:lstStyle/>
                    <a:p>
                      <a:pPr algn="l" fontAlgn="ctr"/>
                      <a:endParaRPr lang="ko-KR" altLang="en-US" sz="6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6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600" b="1" i="0" u="none" strike="noStrike" dirty="0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6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6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6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6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6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6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6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6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6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6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9081">
                <a:tc>
                  <a:txBody>
                    <a:bodyPr/>
                    <a:lstStyle/>
                    <a:p>
                      <a:pPr algn="l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500" b="1" i="0" u="none" strike="noStrike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9081">
                <a:tc>
                  <a:txBody>
                    <a:bodyPr/>
                    <a:lstStyle/>
                    <a:p>
                      <a:pPr algn="l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500" b="1" i="0" u="none" strike="noStrike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42599">
                <a:tc>
                  <a:txBody>
                    <a:bodyPr/>
                    <a:lstStyle/>
                    <a:p>
                      <a:pPr algn="l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500" b="1" i="0" u="none" strike="noStrike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3628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메인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jsp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chemeClr val="tx1"/>
                          </a:solidFill>
                          <a:latin typeface="맑은 고딕"/>
                        </a:rPr>
                        <a:t>메인화면관리</a:t>
                      </a:r>
                      <a:r>
                        <a:rPr lang="en-US" altLang="ko-KR" sz="500" b="1" i="0" u="none" strike="noStrike">
                          <a:solidFill>
                            <a:schemeClr val="tx1"/>
                          </a:solidFill>
                          <a:latin typeface="맑은 고딕"/>
                        </a:rPr>
                        <a:t>_</a:t>
                      </a:r>
                      <a:r>
                        <a:rPr lang="ko-KR" altLang="en-US" sz="500" b="1" i="0" u="none" strike="noStrike">
                          <a:solidFill>
                            <a:schemeClr val="tx1"/>
                          </a:solidFill>
                          <a:latin typeface="맑은 고딕"/>
                        </a:rPr>
                        <a:t>메인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임하람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임하람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 dirty="0" err="1">
                          <a:solidFill>
                            <a:srgbClr val="000000"/>
                          </a:solidFill>
                          <a:latin typeface="맑은 고딕"/>
                        </a:rPr>
                        <a:t>임하람</a:t>
                      </a:r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2/22/2021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3/17/2021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3/17/2021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3/17/2021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68526">
                <a:tc>
                  <a:txBody>
                    <a:bodyPr/>
                    <a:lstStyle/>
                    <a:p>
                      <a:pPr algn="l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500" b="1" i="0" u="none" strike="noStrike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4259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회원가입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 dirty="0" err="1">
                          <a:solidFill>
                            <a:srgbClr val="000000"/>
                          </a:solidFill>
                          <a:latin typeface="맑은 고딕"/>
                        </a:rPr>
                        <a:t>jsp</a:t>
                      </a:r>
                      <a:endParaRPr 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chemeClr val="tx1"/>
                          </a:solidFill>
                          <a:latin typeface="맑은 고딕"/>
                        </a:rPr>
                        <a:t>회원가입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신한솔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신한솔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신한솔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2/22/2021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3/10/2021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3/11/2021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3/13/2021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3/20/2021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4259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로그인</a:t>
                      </a:r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/</a:t>
                      </a:r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로그아웃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jsp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 dirty="0">
                          <a:solidFill>
                            <a:schemeClr val="tx1"/>
                          </a:solidFill>
                          <a:latin typeface="맑은 고딕"/>
                        </a:rPr>
                        <a:t>로그인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신한솔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신한솔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신한솔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2/22/2021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3/8/2021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3/13/2021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3/13/2021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3/13/2021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3/13/2021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3/20/2021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60964">
                <a:tc>
                  <a:txBody>
                    <a:bodyPr/>
                    <a:lstStyle/>
                    <a:p>
                      <a:pPr algn="l" fontAlgn="ctr"/>
                      <a:endParaRPr lang="ko-KR" altLang="en-US" sz="6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500" b="1" i="0" u="none" strike="noStrike" dirty="0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60964">
                <a:tc>
                  <a:txBody>
                    <a:bodyPr/>
                    <a:lstStyle/>
                    <a:p>
                      <a:pPr algn="l" fontAlgn="ctr"/>
                      <a:endParaRPr lang="ko-KR" altLang="en-US" sz="6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500" b="1" i="0" u="none" strike="noStrike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4908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프로필편집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jsp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chemeClr val="tx1"/>
                          </a:solidFill>
                          <a:latin typeface="맑은 고딕"/>
                        </a:rPr>
                        <a:t>프로필관리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김재욱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김재욱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김재욱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2/22/2021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2/26/2021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3/6/2021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3/7/2021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3/8/2021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3/8/2021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3/14/2021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3/14/2021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3/14/2021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3/16/2021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3/16/2021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4908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팔로우</a:t>
                      </a:r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, </a:t>
                      </a:r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팔로잉 관리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jsp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chemeClr val="tx1"/>
                          </a:solidFill>
                          <a:latin typeface="맑은 고딕"/>
                        </a:rPr>
                        <a:t>팔로우관리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김재욱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김재욱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김재욱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2/22/2021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2/26/2021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3/8/2021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3/8/2021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3/8/2021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3/14/2021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3/14/2021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3/14/2021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4908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작업 탭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jsp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chemeClr val="tx1"/>
                          </a:solidFill>
                          <a:latin typeface="맑은 고딕"/>
                        </a:rPr>
                        <a:t>게시물조회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김재욱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김재욱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김재욱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2/22/2021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2/26/2021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3/10/2021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3/10/2021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3/14/2021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3/14/2021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3/14/2021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4259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무브보드 탭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 dirty="0" err="1">
                          <a:solidFill>
                            <a:srgbClr val="000000"/>
                          </a:solidFill>
                          <a:latin typeface="맑은 고딕"/>
                        </a:rPr>
                        <a:t>jsp</a:t>
                      </a:r>
                      <a:endParaRPr 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chemeClr val="tx1"/>
                          </a:solidFill>
                          <a:latin typeface="맑은 고딕"/>
                        </a:rPr>
                        <a:t>게시물조회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김재욱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김재욱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김재욱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2/22/2021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2/26/2021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3/10/2021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3/10/2021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3/14/2021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3/14/2021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3/14/2021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4259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평가 탭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 dirty="0" err="1">
                          <a:solidFill>
                            <a:srgbClr val="000000"/>
                          </a:solidFill>
                          <a:latin typeface="맑은 고딕"/>
                        </a:rPr>
                        <a:t>jsp</a:t>
                      </a:r>
                      <a:endParaRPr 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chemeClr val="tx1"/>
                          </a:solidFill>
                          <a:latin typeface="맑은 고딕"/>
                        </a:rPr>
                        <a:t>게시물조회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김재욱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김재욱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김재욱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2/22/2021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2/26/2021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3/10/2021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3/10/2021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3/14/2021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3/14/2021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3/14/2021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42599">
                <a:tc>
                  <a:txBody>
                    <a:bodyPr/>
                    <a:lstStyle/>
                    <a:p>
                      <a:pPr algn="l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500" b="1" i="0" u="none" strike="noStrike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42599">
                <a:tc>
                  <a:txBody>
                    <a:bodyPr/>
                    <a:lstStyle/>
                    <a:p>
                      <a:pPr algn="l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500" b="1" i="0" u="none" strike="noStrike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14259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댓글목록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jsp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chemeClr val="tx1"/>
                          </a:solidFill>
                          <a:latin typeface="맑은 고딕"/>
                        </a:rPr>
                        <a:t>댓글관리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신한솔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신한솔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신한솔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2/22/2021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3/8/2021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3/14/2021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17/3/2021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14259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댓글등록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jsp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chemeClr val="tx1"/>
                          </a:solidFill>
                          <a:latin typeface="맑은 고딕"/>
                        </a:rPr>
                        <a:t>댓글관리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신한솔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신한솔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신한솔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2/22/2021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3/8/2021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3/15/2021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17/3/2021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3/20/2021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3/20/2021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3/20/2021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14259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댓글삭제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jsp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chemeClr val="tx1"/>
                          </a:solidFill>
                          <a:latin typeface="맑은 고딕"/>
                        </a:rPr>
                        <a:t>댓글관리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신한솔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신한솔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신한솔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2/22/2021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3/8/2021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3/9/2021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17/3/2021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3/21/2021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3/21/2021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3/21/2021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142599">
                <a:tc>
                  <a:txBody>
                    <a:bodyPr/>
                    <a:lstStyle/>
                    <a:p>
                      <a:pPr algn="l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500" b="1" i="0" u="none" strike="noStrike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142599">
                <a:tc>
                  <a:txBody>
                    <a:bodyPr/>
                    <a:lstStyle/>
                    <a:p>
                      <a:pPr algn="l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500" b="1" i="0" u="none" strike="noStrike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14259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게시물</a:t>
                      </a:r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_</a:t>
                      </a:r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작성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 dirty="0" err="1">
                          <a:solidFill>
                            <a:srgbClr val="000000"/>
                          </a:solidFill>
                          <a:latin typeface="맑은 고딕"/>
                        </a:rPr>
                        <a:t>jsp</a:t>
                      </a:r>
                      <a:endParaRPr 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chemeClr val="tx1"/>
                          </a:solidFill>
                          <a:latin typeface="맑은 고딕"/>
                        </a:rPr>
                        <a:t>게시물관리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김혜영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김혜영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김혜영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2/22/2021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3/11/2021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3/18/2021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3/18/2021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3/18/2021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3/21/2021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3/22/2021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3/23/2021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14259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게시물</a:t>
                      </a:r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_</a:t>
                      </a:r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수정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jsp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 dirty="0">
                          <a:solidFill>
                            <a:schemeClr val="tx1"/>
                          </a:solidFill>
                          <a:latin typeface="맑은 고딕"/>
                        </a:rPr>
                        <a:t>게시물관리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김혜영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김혜영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김혜영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2/22/2021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3/11/2021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3/21/2021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3/21/2021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3/21/2021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3/21/2021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3/22/2021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3/23/2021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  <a:tr h="14259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게시물</a:t>
                      </a:r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_</a:t>
                      </a:r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보기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 dirty="0" err="1">
                          <a:solidFill>
                            <a:srgbClr val="000000"/>
                          </a:solidFill>
                          <a:latin typeface="맑은 고딕"/>
                        </a:rPr>
                        <a:t>jsp</a:t>
                      </a:r>
                      <a:endParaRPr 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 dirty="0">
                          <a:solidFill>
                            <a:schemeClr val="tx1"/>
                          </a:solidFill>
                          <a:latin typeface="맑은 고딕"/>
                        </a:rPr>
                        <a:t>게시물보기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김혜영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김혜영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김혜영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2/22/2021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3/11/2021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3/21/2021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3/21/2021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3/21/2021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3/21/2021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3/23/2021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32"/>
                  </a:ext>
                </a:extLst>
              </a:tr>
              <a:tr h="142599">
                <a:tc>
                  <a:txBody>
                    <a:bodyPr/>
                    <a:lstStyle/>
                    <a:p>
                      <a:pPr algn="l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500" b="1" i="0" u="none" strike="noStrike" dirty="0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33"/>
                  </a:ext>
                </a:extLst>
              </a:tr>
              <a:tr h="14259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레이아웃</a:t>
                      </a:r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/</a:t>
                      </a:r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CSS/JavaScript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1" i="0" u="none" strike="noStrike" dirty="0" err="1">
                          <a:solidFill>
                            <a:srgbClr val="000000"/>
                          </a:solidFill>
                          <a:latin typeface="맑은 고딕"/>
                        </a:rPr>
                        <a:t>html,jsp</a:t>
                      </a:r>
                      <a:endParaRPr lang="en-US" sz="500" b="1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b="1" i="0" u="none" strike="noStrike" dirty="0" err="1">
                          <a:solidFill>
                            <a:schemeClr val="tx1"/>
                          </a:solidFill>
                          <a:latin typeface="맑은 고딕"/>
                        </a:rPr>
                        <a:t>프론트앤드</a:t>
                      </a:r>
                      <a:endParaRPr lang="ko-KR" altLang="en-US" sz="500" b="1" i="0" u="none" strike="noStrike" dirty="0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김민지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김민지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김민지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2/22/2021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3/5/2021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-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-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-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3/15/2021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3/16/2021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5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3/16/2021</a:t>
                      </a:r>
                    </a:p>
                  </a:txBody>
                  <a:tcPr marL="2623" marR="2623" marT="2623" marB="18886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490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E9746F3-46B5-4367-9A21-87A867917A89}"/>
              </a:ext>
            </a:extLst>
          </p:cNvPr>
          <p:cNvSpPr txBox="1"/>
          <p:nvPr/>
        </p:nvSpPr>
        <p:spPr>
          <a:xfrm>
            <a:off x="2975931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This is getting heavy Can you hear the bass boom, I’m ready Life is sweet as honey</a:t>
            </a:r>
            <a:endParaRPr lang="ko-KR" altLang="en-US" sz="100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Georgia" panose="02040502050405020303" pitchFamily="18" charset="0"/>
              <a:ea typeface="나눔명조 ExtraBold" panose="02020603020101020101" pitchFamily="18" charset="-127"/>
            </a:endParaRPr>
          </a:p>
        </p:txBody>
      </p:sp>
      <p:sp>
        <p:nvSpPr>
          <p:cNvPr id="16" name="왼쪽 대괄호 15">
            <a:extLst>
              <a:ext uri="{FF2B5EF4-FFF2-40B4-BE49-F238E27FC236}">
                <a16:creationId xmlns:a16="http://schemas.microsoft.com/office/drawing/2014/main" id="{0696518E-B98F-4318-826E-2FC115FE3FFF}"/>
              </a:ext>
            </a:extLst>
          </p:cNvPr>
          <p:cNvSpPr/>
          <p:nvPr/>
        </p:nvSpPr>
        <p:spPr>
          <a:xfrm>
            <a:off x="2702497" y="1089024"/>
            <a:ext cx="281967" cy="1604793"/>
          </a:xfrm>
          <a:prstGeom prst="leftBracket">
            <a:avLst>
              <a:gd name="adj" fmla="val 0"/>
            </a:avLst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46BE00-FE6F-41A0-B6B3-DB970BB8E545}"/>
              </a:ext>
            </a:extLst>
          </p:cNvPr>
          <p:cNvSpPr txBox="1"/>
          <p:nvPr/>
        </p:nvSpPr>
        <p:spPr>
          <a:xfrm>
            <a:off x="3031993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 dirty="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Mission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87BE0D7-D6ED-4B0A-A7A5-1863C2C6C551}"/>
              </a:ext>
            </a:extLst>
          </p:cNvPr>
          <p:cNvSpPr txBox="1"/>
          <p:nvPr/>
        </p:nvSpPr>
        <p:spPr>
          <a:xfrm>
            <a:off x="6331336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Vision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84BB9EB-EF86-4343-B193-147A5C3D26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50000"/>
          </a:blip>
          <a:stretch>
            <a:fillRect/>
          </a:stretch>
        </p:blipFill>
        <p:spPr>
          <a:xfrm>
            <a:off x="8115162" y="3491190"/>
            <a:ext cx="740707" cy="42731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EBD08C8-F826-4A81-B9E2-F37D8FF81800}"/>
              </a:ext>
            </a:extLst>
          </p:cNvPr>
          <p:cNvSpPr txBox="1"/>
          <p:nvPr/>
        </p:nvSpPr>
        <p:spPr>
          <a:xfrm>
            <a:off x="6326439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Disco overload I’m into that I’m good to go I'm diamond you know I glow up Let’s go</a:t>
            </a:r>
          </a:p>
        </p:txBody>
      </p:sp>
      <p:grpSp>
        <p:nvGrpSpPr>
          <p:cNvPr id="2" name="그룹 22">
            <a:extLst>
              <a:ext uri="{FF2B5EF4-FFF2-40B4-BE49-F238E27FC236}">
                <a16:creationId xmlns:a16="http://schemas.microsoft.com/office/drawing/2014/main" id="{AA32EA40-3609-4E31-80C2-1D0FB2EE1253}"/>
              </a:ext>
            </a:extLst>
          </p:cNvPr>
          <p:cNvGrpSpPr/>
          <p:nvPr/>
        </p:nvGrpSpPr>
        <p:grpSpPr>
          <a:xfrm rot="10800000">
            <a:off x="8712890" y="824420"/>
            <a:ext cx="243095" cy="163478"/>
            <a:chOff x="957114" y="5159102"/>
            <a:chExt cx="275818" cy="185484"/>
          </a:xfrm>
          <a:solidFill>
            <a:srgbClr val="9D9D9D"/>
          </a:solidFill>
        </p:grpSpPr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B4D036BD-722B-41F9-8201-45E5BF4BA4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02880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7 w 819"/>
                <a:gd name="T9" fmla="*/ 813 h 1167"/>
                <a:gd name="T10" fmla="*/ 0 w 819"/>
                <a:gd name="T11" fmla="*/ 407 h 1167"/>
                <a:gd name="T12" fmla="*/ 407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2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7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7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2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BC17EB7E-F22B-4FC6-A4C7-B13484A922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57114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6 w 819"/>
                <a:gd name="T9" fmla="*/ 813 h 1167"/>
                <a:gd name="T10" fmla="*/ 0 w 819"/>
                <a:gd name="T11" fmla="*/ 407 h 1167"/>
                <a:gd name="T12" fmla="*/ 406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1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6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6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1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5203EEB1-72E0-4DE6-9856-3F902D241696}"/>
              </a:ext>
            </a:extLst>
          </p:cNvPr>
          <p:cNvCxnSpPr>
            <a:cxnSpLocks/>
          </p:cNvCxnSpPr>
          <p:nvPr/>
        </p:nvCxnSpPr>
        <p:spPr>
          <a:xfrm flipV="1">
            <a:off x="0" y="303026"/>
            <a:ext cx="1414463" cy="1"/>
          </a:xfrm>
          <a:prstGeom prst="line">
            <a:avLst/>
          </a:prstGeom>
          <a:noFill/>
          <a:ln w="15875">
            <a:solidFill>
              <a:srgbClr val="496F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BC020E9-E5BF-4EF7-B083-08886CD0D0C7}"/>
              </a:ext>
            </a:extLst>
          </p:cNvPr>
          <p:cNvSpPr txBox="1"/>
          <p:nvPr/>
        </p:nvSpPr>
        <p:spPr>
          <a:xfrm>
            <a:off x="323850" y="373350"/>
            <a:ext cx="1376934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b="1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a옛날사진관2" pitchFamily="18" charset="-127"/>
                <a:ea typeface="a옛날사진관2" pitchFamily="18" charset="-127"/>
              </a:rPr>
              <a:t>2. ERD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879EEBD-6161-4910-A6C2-D2EBB4DFE0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86859"/>
            <a:ext cx="9144000" cy="4084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036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직사각형 72">
            <a:extLst>
              <a:ext uri="{FF2B5EF4-FFF2-40B4-BE49-F238E27FC236}">
                <a16:creationId xmlns:a16="http://schemas.microsoft.com/office/drawing/2014/main" id="{EE905FAB-720A-4313-B603-7B318D0E53F4}"/>
              </a:ext>
            </a:extLst>
          </p:cNvPr>
          <p:cNvSpPr/>
          <p:nvPr/>
        </p:nvSpPr>
        <p:spPr>
          <a:xfrm>
            <a:off x="0" y="0"/>
            <a:ext cx="9143999" cy="3341914"/>
          </a:xfrm>
          <a:prstGeom prst="rect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67F117E8-89D4-46DF-A101-DEFF1331503F}"/>
              </a:ext>
            </a:extLst>
          </p:cNvPr>
          <p:cNvSpPr/>
          <p:nvPr/>
        </p:nvSpPr>
        <p:spPr>
          <a:xfrm rot="10800000" flipH="1" flipV="1">
            <a:off x="-3" y="3268522"/>
            <a:ext cx="9144000" cy="3589479"/>
          </a:xfrm>
          <a:prstGeom prst="rect">
            <a:avLst/>
          </a:prstGeom>
          <a:solidFill>
            <a:srgbClr val="4D727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1C79110B-F4E7-4E16-87D3-B81A574C73DF}"/>
              </a:ext>
            </a:extLst>
          </p:cNvPr>
          <p:cNvGrpSpPr/>
          <p:nvPr/>
        </p:nvGrpSpPr>
        <p:grpSpPr>
          <a:xfrm>
            <a:off x="323843" y="2874145"/>
            <a:ext cx="8496305" cy="1226217"/>
            <a:chOff x="323843" y="2753646"/>
            <a:chExt cx="8496305" cy="1226217"/>
          </a:xfrm>
        </p:grpSpPr>
        <p:pic>
          <p:nvPicPr>
            <p:cNvPr id="87" name="그림 86">
              <a:extLst>
                <a:ext uri="{FF2B5EF4-FFF2-40B4-BE49-F238E27FC236}">
                  <a16:creationId xmlns:a16="http://schemas.microsoft.com/office/drawing/2014/main" id="{52E6FC2E-3BED-45AC-996B-8766662EB50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alphaModFix amt="70000"/>
            </a:blip>
            <a:stretch>
              <a:fillRect/>
            </a:stretch>
          </p:blipFill>
          <p:spPr>
            <a:xfrm rot="5400000">
              <a:off x="4310059" y="-530226"/>
              <a:ext cx="523873" cy="8496305"/>
            </a:xfrm>
            <a:prstGeom prst="rect">
              <a:avLst/>
            </a:prstGeom>
          </p:spPr>
        </p:pic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5C9F5B71-FD89-4F34-9281-C2450EBC5F35}"/>
                </a:ext>
              </a:extLst>
            </p:cNvPr>
            <p:cNvSpPr/>
            <p:nvPr/>
          </p:nvSpPr>
          <p:spPr>
            <a:xfrm rot="16200000" flipH="1" flipV="1">
              <a:off x="4188814" y="-863669"/>
              <a:ext cx="766372" cy="80010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ABBC5908-7926-4747-A2BF-E367217C8645}"/>
              </a:ext>
            </a:extLst>
          </p:cNvPr>
          <p:cNvGrpSpPr/>
          <p:nvPr/>
        </p:nvGrpSpPr>
        <p:grpSpPr>
          <a:xfrm>
            <a:off x="3762000" y="527344"/>
            <a:ext cx="1620000" cy="1620000"/>
            <a:chOff x="3762000" y="609023"/>
            <a:chExt cx="1620000" cy="1620000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AB31C6DB-7B46-4955-8BFD-E2E92C3B7459}"/>
                </a:ext>
              </a:extLst>
            </p:cNvPr>
            <p:cNvSpPr/>
            <p:nvPr/>
          </p:nvSpPr>
          <p:spPr>
            <a:xfrm>
              <a:off x="3762000" y="609023"/>
              <a:ext cx="1620000" cy="1620000"/>
            </a:xfrm>
            <a:prstGeom prst="rect">
              <a:avLst/>
            </a:prstGeom>
            <a:solidFill>
              <a:srgbClr val="537B7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2D56AD65-434A-4900-8565-DFFD0989B445}"/>
                </a:ext>
              </a:extLst>
            </p:cNvPr>
            <p:cNvGrpSpPr/>
            <p:nvPr/>
          </p:nvGrpSpPr>
          <p:grpSpPr>
            <a:xfrm>
              <a:off x="3809509" y="850397"/>
              <a:ext cx="1524982" cy="1062859"/>
              <a:chOff x="846068" y="935674"/>
              <a:chExt cx="1524982" cy="1062859"/>
            </a:xfrm>
          </p:grpSpPr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3D53E3E7-F34D-4AA1-99BE-C1654E7E4E51}"/>
                  </a:ext>
                </a:extLst>
              </p:cNvPr>
              <p:cNvGrpSpPr/>
              <p:nvPr/>
            </p:nvGrpSpPr>
            <p:grpSpPr>
              <a:xfrm>
                <a:off x="846068" y="1275310"/>
                <a:ext cx="1524982" cy="508364"/>
                <a:chOff x="873244" y="1285234"/>
                <a:chExt cx="1524982" cy="508364"/>
              </a:xfrm>
            </p:grpSpPr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5154A755-C07A-4B9A-B390-76990EC78FA7}"/>
                    </a:ext>
                  </a:extLst>
                </p:cNvPr>
                <p:cNvSpPr txBox="1"/>
                <p:nvPr/>
              </p:nvSpPr>
              <p:spPr>
                <a:xfrm>
                  <a:off x="873244" y="1285234"/>
                  <a:ext cx="152498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b="1" dirty="0">
                      <a:ln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Georgia" panose="02040502050405020303" pitchFamily="18" charset="0"/>
                      <a:ea typeface="나눔명조 ExtraBold" panose="02020603020101020101" pitchFamily="18" charset="-127"/>
                    </a:rPr>
                    <a:t>ENHANCE</a:t>
                  </a: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70940366-80A0-4AB9-8644-1D59B9872225}"/>
                    </a:ext>
                  </a:extLst>
                </p:cNvPr>
                <p:cNvSpPr txBox="1"/>
                <p:nvPr/>
              </p:nvSpPr>
              <p:spPr>
                <a:xfrm>
                  <a:off x="885078" y="1455044"/>
                  <a:ext cx="1513148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ko-KR" altLang="en-US" sz="16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rgbClr val="ABC8C9"/>
                    </a:solidFill>
                    <a:latin typeface="Georgia" panose="02040502050405020303" pitchFamily="18" charset="0"/>
                    <a:ea typeface="나눔명조 ExtraBold" panose="02020603020101020101" pitchFamily="18" charset="-127"/>
                  </a:endParaRPr>
                </a:p>
              </p:txBody>
            </p:sp>
          </p:grpSp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150283F5-547D-488D-B918-4656A1DD661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52998" y="935674"/>
                <a:ext cx="111122" cy="115710"/>
              </a:xfrm>
              <a:prstGeom prst="line">
                <a:avLst/>
              </a:prstGeom>
              <a:ln w="9525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직선 연결선 61">
                <a:extLst>
                  <a:ext uri="{FF2B5EF4-FFF2-40B4-BE49-F238E27FC236}">
                    <a16:creationId xmlns:a16="http://schemas.microsoft.com/office/drawing/2014/main" id="{BA4BCA3F-127F-4F3A-8873-9D98879ADAF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52998" y="1882823"/>
                <a:ext cx="111122" cy="115710"/>
              </a:xfrm>
              <a:prstGeom prst="line">
                <a:avLst/>
              </a:prstGeom>
              <a:ln w="9525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426A112F-8816-40E6-9422-F695E26F1C75}"/>
              </a:ext>
            </a:extLst>
          </p:cNvPr>
          <p:cNvGrpSpPr/>
          <p:nvPr/>
        </p:nvGrpSpPr>
        <p:grpSpPr>
          <a:xfrm>
            <a:off x="1019427" y="3091906"/>
            <a:ext cx="7111994" cy="460441"/>
            <a:chOff x="1019427" y="2933536"/>
            <a:chExt cx="7111994" cy="460441"/>
          </a:xfrm>
        </p:grpSpPr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688F443B-72D3-40CF-9AFF-1BA04BD69E45}"/>
                </a:ext>
              </a:extLst>
            </p:cNvPr>
            <p:cNvGrpSpPr/>
            <p:nvPr/>
          </p:nvGrpSpPr>
          <p:grpSpPr>
            <a:xfrm>
              <a:off x="1019427" y="3050672"/>
              <a:ext cx="7111994" cy="343305"/>
              <a:chOff x="1011807" y="3417640"/>
              <a:chExt cx="7111994" cy="343305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B6EADA33-BFEB-4087-B6BA-35F7D64469E5}"/>
                  </a:ext>
                </a:extLst>
              </p:cNvPr>
              <p:cNvSpPr txBox="1"/>
              <p:nvPr/>
            </p:nvSpPr>
            <p:spPr>
              <a:xfrm>
                <a:off x="1011807" y="3422391"/>
                <a:ext cx="8033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spc="50" dirty="0">
                    <a:ln w="3175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rgbClr val="9C703F"/>
                    </a:solidFill>
                    <a:latin typeface="GeosansLight" panose="02000603020000020003" pitchFamily="2" charset="-127"/>
                    <a:ea typeface="GeosansLight" panose="02000603020000020003" pitchFamily="2" charset="-127"/>
                  </a:rPr>
                  <a:t>1</a:t>
                </a:r>
                <a:endParaRPr lang="ko-KR" altLang="en-US" sz="1600" b="1" spc="50" dirty="0">
                  <a:ln w="3175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9C703F"/>
                  </a:solidFill>
                  <a:latin typeface="GeosansLight" panose="02000603020000020003" pitchFamily="2" charset="-127"/>
                  <a:ea typeface="GeosansLight" panose="02000603020000020003" pitchFamily="2" charset="-127"/>
                </a:endParaRP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4D9ECF9A-B31B-4638-B0AA-B3A37E86B1BD}"/>
                  </a:ext>
                </a:extLst>
              </p:cNvPr>
              <p:cNvSpPr txBox="1"/>
              <p:nvPr/>
            </p:nvSpPr>
            <p:spPr>
              <a:xfrm>
                <a:off x="2595267" y="3417640"/>
                <a:ext cx="8033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spc="50" dirty="0">
                    <a:ln w="3175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rgbClr val="9C703F"/>
                    </a:solidFill>
                    <a:latin typeface="GeosansLight" panose="02000603020000020003" pitchFamily="2" charset="-127"/>
                    <a:ea typeface="GeosansLight" panose="02000603020000020003" pitchFamily="2" charset="-127"/>
                  </a:rPr>
                  <a:t>2</a:t>
                </a:r>
                <a:endParaRPr lang="ko-KR" altLang="en-US" sz="1600" b="1" spc="50" dirty="0">
                  <a:ln w="3175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9C703F"/>
                  </a:solidFill>
                  <a:latin typeface="GeosansLight" panose="02000603020000020003" pitchFamily="2" charset="-127"/>
                  <a:ea typeface="GeosansLight" panose="02000603020000020003" pitchFamily="2" charset="-127"/>
                </a:endParaRP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1CC5F0E7-95E3-44D5-83AC-6ABC8882B4B9}"/>
                  </a:ext>
                </a:extLst>
              </p:cNvPr>
              <p:cNvSpPr txBox="1"/>
              <p:nvPr/>
            </p:nvSpPr>
            <p:spPr>
              <a:xfrm>
                <a:off x="4177651" y="3417640"/>
                <a:ext cx="8033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spc="50" dirty="0">
                    <a:ln w="3175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rgbClr val="9C703F"/>
                    </a:solidFill>
                    <a:latin typeface="GeosansLight" panose="02000603020000020003" pitchFamily="2" charset="-127"/>
                    <a:ea typeface="GeosansLight" panose="02000603020000020003" pitchFamily="2" charset="-127"/>
                  </a:rPr>
                  <a:t>3</a:t>
                </a:r>
                <a:endParaRPr lang="ko-KR" altLang="en-US" sz="1600" b="1" spc="50" dirty="0">
                  <a:ln w="3175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9C703F"/>
                  </a:solidFill>
                  <a:latin typeface="GeosansLight" panose="02000603020000020003" pitchFamily="2" charset="-127"/>
                  <a:ea typeface="GeosansLight" panose="02000603020000020003" pitchFamily="2" charset="-127"/>
                </a:endParaRP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6692A59A-3014-4243-A773-28A320E7A43F}"/>
                  </a:ext>
                </a:extLst>
              </p:cNvPr>
              <p:cNvSpPr txBox="1"/>
              <p:nvPr/>
            </p:nvSpPr>
            <p:spPr>
              <a:xfrm>
                <a:off x="5745407" y="3417640"/>
                <a:ext cx="8033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spc="50" dirty="0">
                    <a:ln w="3175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rgbClr val="9C703F"/>
                    </a:solidFill>
                    <a:latin typeface="GeosansLight" panose="02000603020000020003" pitchFamily="2" charset="-127"/>
                    <a:ea typeface="GeosansLight" panose="02000603020000020003" pitchFamily="2" charset="-127"/>
                  </a:rPr>
                  <a:t>4</a:t>
                </a:r>
                <a:endParaRPr lang="ko-KR" altLang="en-US" sz="1600" b="1" spc="50" dirty="0">
                  <a:ln w="3175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9C703F"/>
                  </a:solidFill>
                  <a:latin typeface="GeosansLight" panose="02000603020000020003" pitchFamily="2" charset="-127"/>
                  <a:ea typeface="GeosansLight" panose="02000603020000020003" pitchFamily="2" charset="-127"/>
                </a:endParaRP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DA597EF0-1AD0-4574-8D11-5FEAA856AFB1}"/>
                  </a:ext>
                </a:extLst>
              </p:cNvPr>
              <p:cNvSpPr txBox="1"/>
              <p:nvPr/>
            </p:nvSpPr>
            <p:spPr>
              <a:xfrm>
                <a:off x="7320478" y="3417640"/>
                <a:ext cx="8033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spc="50" dirty="0">
                    <a:ln w="3175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rgbClr val="9C703F"/>
                    </a:solidFill>
                    <a:latin typeface="GeosansLight" panose="02000603020000020003" pitchFamily="2" charset="-127"/>
                    <a:ea typeface="GeosansLight" panose="02000603020000020003" pitchFamily="2" charset="-127"/>
                  </a:rPr>
                  <a:t>5</a:t>
                </a:r>
                <a:endParaRPr lang="ko-KR" altLang="en-US" sz="1600" b="1" spc="50" dirty="0">
                  <a:ln w="3175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9C703F"/>
                  </a:solidFill>
                  <a:latin typeface="GeosansLight" panose="02000603020000020003" pitchFamily="2" charset="-127"/>
                  <a:ea typeface="GeosansLight" panose="02000603020000020003" pitchFamily="2" charset="-127"/>
                </a:endParaRPr>
              </a:p>
            </p:txBody>
          </p:sp>
        </p:grp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A6F5BE47-BC6F-4517-88FE-3A0658B6DF32}"/>
                </a:ext>
              </a:extLst>
            </p:cNvPr>
            <p:cNvGrpSpPr/>
            <p:nvPr/>
          </p:nvGrpSpPr>
          <p:grpSpPr>
            <a:xfrm>
              <a:off x="1376444" y="2933536"/>
              <a:ext cx="6391112" cy="93212"/>
              <a:chOff x="1376444" y="3278044"/>
              <a:chExt cx="6391112" cy="93212"/>
            </a:xfrm>
          </p:grpSpPr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1427C8D9-C983-4680-AFC7-6F3E042AE267}"/>
                  </a:ext>
                </a:extLst>
              </p:cNvPr>
              <p:cNvCxnSpPr>
                <a:cxnSpLocks/>
                <a:stCxn id="10" idx="2"/>
                <a:endCxn id="53" idx="2"/>
              </p:cNvCxnSpPr>
              <p:nvPr/>
            </p:nvCxnSpPr>
            <p:spPr>
              <a:xfrm>
                <a:off x="1376444" y="3325841"/>
                <a:ext cx="6300281" cy="0"/>
              </a:xfrm>
              <a:prstGeom prst="line">
                <a:avLst/>
              </a:prstGeom>
              <a:ln w="6350">
                <a:solidFill>
                  <a:srgbClr val="9C703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EFAAD226-9C25-4F69-8683-9AAF9C7D17A3}"/>
                  </a:ext>
                </a:extLst>
              </p:cNvPr>
              <p:cNvGrpSpPr/>
              <p:nvPr/>
            </p:nvGrpSpPr>
            <p:grpSpPr>
              <a:xfrm>
                <a:off x="1376444" y="3278044"/>
                <a:ext cx="6391112" cy="93212"/>
                <a:chOff x="1747092" y="3278044"/>
                <a:chExt cx="6391112" cy="93212"/>
              </a:xfrm>
            </p:grpSpPr>
            <p:sp>
              <p:nvSpPr>
                <p:cNvPr id="10" name="타원 9">
                  <a:extLst>
                    <a:ext uri="{FF2B5EF4-FFF2-40B4-BE49-F238E27FC236}">
                      <a16:creationId xmlns:a16="http://schemas.microsoft.com/office/drawing/2014/main" id="{4CB8F38F-B5CE-4D11-B2BA-29DDB123E055}"/>
                    </a:ext>
                  </a:extLst>
                </p:cNvPr>
                <p:cNvSpPr/>
                <p:nvPr/>
              </p:nvSpPr>
              <p:spPr>
                <a:xfrm>
                  <a:off x="1747092" y="3280425"/>
                  <a:ext cx="90831" cy="90831"/>
                </a:xfrm>
                <a:prstGeom prst="ellipse">
                  <a:avLst/>
                </a:prstGeom>
                <a:solidFill>
                  <a:srgbClr val="9C703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rgbClr val="9C703F"/>
                    </a:solidFill>
                  </a:endParaRPr>
                </a:p>
              </p:txBody>
            </p:sp>
            <p:sp>
              <p:nvSpPr>
                <p:cNvPr id="50" name="타원 49">
                  <a:extLst>
                    <a:ext uri="{FF2B5EF4-FFF2-40B4-BE49-F238E27FC236}">
                      <a16:creationId xmlns:a16="http://schemas.microsoft.com/office/drawing/2014/main" id="{DBD50F7F-B16D-4D19-B7DC-4AA983404879}"/>
                    </a:ext>
                  </a:extLst>
                </p:cNvPr>
                <p:cNvSpPr/>
                <p:nvPr/>
              </p:nvSpPr>
              <p:spPr>
                <a:xfrm>
                  <a:off x="3322162" y="3280425"/>
                  <a:ext cx="90831" cy="90831"/>
                </a:xfrm>
                <a:prstGeom prst="ellipse">
                  <a:avLst/>
                </a:prstGeom>
                <a:solidFill>
                  <a:srgbClr val="9C703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rgbClr val="9C703F"/>
                    </a:solidFill>
                  </a:endParaRPr>
                </a:p>
              </p:txBody>
            </p:sp>
            <p:sp>
              <p:nvSpPr>
                <p:cNvPr id="51" name="타원 50">
                  <a:extLst>
                    <a:ext uri="{FF2B5EF4-FFF2-40B4-BE49-F238E27FC236}">
                      <a16:creationId xmlns:a16="http://schemas.microsoft.com/office/drawing/2014/main" id="{F24B35A2-358D-446C-B19F-EFDAE04618E3}"/>
                    </a:ext>
                  </a:extLst>
                </p:cNvPr>
                <p:cNvSpPr/>
                <p:nvPr/>
              </p:nvSpPr>
              <p:spPr>
                <a:xfrm>
                  <a:off x="4897232" y="3278044"/>
                  <a:ext cx="90831" cy="90831"/>
                </a:xfrm>
                <a:prstGeom prst="ellipse">
                  <a:avLst/>
                </a:prstGeom>
                <a:solidFill>
                  <a:srgbClr val="9C703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rgbClr val="9C703F"/>
                    </a:solidFill>
                  </a:endParaRPr>
                </a:p>
              </p:txBody>
            </p:sp>
            <p:sp>
              <p:nvSpPr>
                <p:cNvPr id="52" name="타원 51">
                  <a:extLst>
                    <a:ext uri="{FF2B5EF4-FFF2-40B4-BE49-F238E27FC236}">
                      <a16:creationId xmlns:a16="http://schemas.microsoft.com/office/drawing/2014/main" id="{7B1B698E-747A-4946-A397-5A6557B940FF}"/>
                    </a:ext>
                  </a:extLst>
                </p:cNvPr>
                <p:cNvSpPr/>
                <p:nvPr/>
              </p:nvSpPr>
              <p:spPr>
                <a:xfrm>
                  <a:off x="6472302" y="3280425"/>
                  <a:ext cx="90831" cy="90831"/>
                </a:xfrm>
                <a:prstGeom prst="ellipse">
                  <a:avLst/>
                </a:prstGeom>
                <a:solidFill>
                  <a:srgbClr val="9C703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rgbClr val="9C703F"/>
                    </a:solidFill>
                  </a:endParaRPr>
                </a:p>
              </p:txBody>
            </p:sp>
            <p:sp>
              <p:nvSpPr>
                <p:cNvPr id="53" name="타원 52">
                  <a:extLst>
                    <a:ext uri="{FF2B5EF4-FFF2-40B4-BE49-F238E27FC236}">
                      <a16:creationId xmlns:a16="http://schemas.microsoft.com/office/drawing/2014/main" id="{F6EA2F74-8A23-4B5E-B01C-CBFD4F409DAF}"/>
                    </a:ext>
                  </a:extLst>
                </p:cNvPr>
                <p:cNvSpPr/>
                <p:nvPr/>
              </p:nvSpPr>
              <p:spPr>
                <a:xfrm>
                  <a:off x="8047373" y="3280425"/>
                  <a:ext cx="90831" cy="90831"/>
                </a:xfrm>
                <a:prstGeom prst="ellipse">
                  <a:avLst/>
                </a:prstGeom>
                <a:solidFill>
                  <a:srgbClr val="9C703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rgbClr val="9C703F"/>
                    </a:solidFill>
                  </a:endParaRPr>
                </a:p>
              </p:txBody>
            </p:sp>
          </p:grpSp>
        </p:grp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9569DDDF-7B03-4937-A6EC-778FB4C1F5ED}"/>
              </a:ext>
            </a:extLst>
          </p:cNvPr>
          <p:cNvSpPr txBox="1"/>
          <p:nvPr/>
        </p:nvSpPr>
        <p:spPr>
          <a:xfrm>
            <a:off x="3540921" y="2299612"/>
            <a:ext cx="323780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254000" dir="2700000" algn="tl" rotWithShape="0">
                    <a:prstClr val="black">
                      <a:alpha val="12000"/>
                    </a:prstClr>
                  </a:outerShdw>
                </a:effectLst>
                <a:latin typeface="a옛날사진관2" pitchFamily="18" charset="-127"/>
                <a:ea typeface="a옛날사진관2" pitchFamily="18" charset="-127"/>
              </a:rPr>
              <a:t>문화 예술 </a:t>
            </a:r>
            <a:r>
              <a:rPr lang="ko-KR" altLang="en-US" sz="1100" spc="-1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254000" dir="2700000" algn="tl" rotWithShape="0">
                    <a:prstClr val="black">
                      <a:alpha val="12000"/>
                    </a:prstClr>
                  </a:outerShdw>
                </a:effectLst>
                <a:latin typeface="a옛날사진관2" pitchFamily="18" charset="-127"/>
                <a:ea typeface="a옛날사진관2" pitchFamily="18" charset="-127"/>
              </a:rPr>
              <a:t>컨텐츠</a:t>
            </a:r>
            <a:r>
              <a:rPr lang="ko-KR" altLang="en-US" sz="11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254000" dir="2700000" algn="tl" rotWithShape="0">
                    <a:prstClr val="black">
                      <a:alpha val="12000"/>
                    </a:prstClr>
                  </a:outerShdw>
                </a:effectLst>
                <a:latin typeface="a옛날사진관2" pitchFamily="18" charset="-127"/>
                <a:ea typeface="a옛날사진관2" pitchFamily="18" charset="-127"/>
              </a:rPr>
              <a:t> 공유 플랫폼 기반 </a:t>
            </a:r>
            <a:r>
              <a:rPr lang="en-US" altLang="ko-KR" sz="11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63500" dist="254000" dir="2700000" algn="tl" rotWithShape="0">
                    <a:prstClr val="black">
                      <a:alpha val="12000"/>
                    </a:prstClr>
                  </a:outerShdw>
                </a:effectLst>
                <a:latin typeface="a옛날사진관2" pitchFamily="18" charset="-127"/>
                <a:ea typeface="a옛날사진관2" pitchFamily="18" charset="-127"/>
              </a:rPr>
              <a:t>SNS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8E06B511-A959-4EDA-A951-462348AC61CB}"/>
              </a:ext>
            </a:extLst>
          </p:cNvPr>
          <p:cNvGrpSpPr/>
          <p:nvPr/>
        </p:nvGrpSpPr>
        <p:grpSpPr>
          <a:xfrm>
            <a:off x="785301" y="4394999"/>
            <a:ext cx="1305480" cy="1286259"/>
            <a:chOff x="767753" y="3785070"/>
            <a:chExt cx="1305480" cy="1286259"/>
          </a:xfrm>
        </p:grpSpPr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8614141E-2CD6-497C-A100-802FF5FB3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alphaModFix amt="30000"/>
            </a:blip>
            <a:stretch>
              <a:fillRect/>
            </a:stretch>
          </p:blipFill>
          <p:spPr>
            <a:xfrm>
              <a:off x="1231090" y="3785070"/>
              <a:ext cx="378806" cy="383676"/>
            </a:xfrm>
            <a:prstGeom prst="rect">
              <a:avLst/>
            </a:prstGeom>
          </p:spPr>
        </p:pic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A12E82E2-1B7D-409F-BAF7-24B54F5F22F6}"/>
                </a:ext>
              </a:extLst>
            </p:cNvPr>
            <p:cNvGrpSpPr/>
            <p:nvPr/>
          </p:nvGrpSpPr>
          <p:grpSpPr>
            <a:xfrm>
              <a:off x="767753" y="4299739"/>
              <a:ext cx="1305480" cy="771590"/>
              <a:chOff x="767753" y="4299739"/>
              <a:chExt cx="1305480" cy="771590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8E4B880-CDB8-4A98-B133-A7BAA46CDA3C}"/>
                  </a:ext>
                </a:extLst>
              </p:cNvPr>
              <p:cNvSpPr txBox="1"/>
              <p:nvPr/>
            </p:nvSpPr>
            <p:spPr>
              <a:xfrm>
                <a:off x="809408" y="4825108"/>
                <a:ext cx="1222170" cy="246221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35D62E33-EFF8-448D-81D5-75CFDC8CA9D0}"/>
                  </a:ext>
                </a:extLst>
              </p:cNvPr>
              <p:cNvSpPr txBox="1"/>
              <p:nvPr/>
            </p:nvSpPr>
            <p:spPr>
              <a:xfrm>
                <a:off x="767753" y="4299739"/>
                <a:ext cx="1305480" cy="261610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프로젝트 소개</a:t>
                </a:r>
                <a:endParaRPr lang="en-US" altLang="ko-KR" sz="11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</p:txBody>
          </p:sp>
        </p:grp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3950645-67D3-423A-BF79-B12ED5E17C61}"/>
              </a:ext>
            </a:extLst>
          </p:cNvPr>
          <p:cNvGrpSpPr/>
          <p:nvPr/>
        </p:nvGrpSpPr>
        <p:grpSpPr>
          <a:xfrm>
            <a:off x="2353496" y="4404654"/>
            <a:ext cx="1305480" cy="1276604"/>
            <a:chOff x="2154666" y="3794725"/>
            <a:chExt cx="1305480" cy="1276604"/>
          </a:xfrm>
        </p:grpSpPr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70D327D9-2CC6-4668-AAEA-5832350D3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alphaModFix amt="30000"/>
            </a:blip>
            <a:stretch>
              <a:fillRect/>
            </a:stretch>
          </p:blipFill>
          <p:spPr>
            <a:xfrm>
              <a:off x="2566716" y="3794725"/>
              <a:ext cx="481380" cy="364366"/>
            </a:xfrm>
            <a:prstGeom prst="rect">
              <a:avLst/>
            </a:prstGeom>
          </p:spPr>
        </p:pic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5E35212C-25EE-484F-B348-3A1498A7D7FA}"/>
                </a:ext>
              </a:extLst>
            </p:cNvPr>
            <p:cNvGrpSpPr/>
            <p:nvPr/>
          </p:nvGrpSpPr>
          <p:grpSpPr>
            <a:xfrm>
              <a:off x="2154666" y="4299739"/>
              <a:ext cx="1305480" cy="771590"/>
              <a:chOff x="2154666" y="4299739"/>
              <a:chExt cx="1305480" cy="771590"/>
            </a:xfrm>
          </p:grpSpPr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85B641A2-0F33-4915-8E14-4698BDE4C94B}"/>
                  </a:ext>
                </a:extLst>
              </p:cNvPr>
              <p:cNvSpPr txBox="1"/>
              <p:nvPr/>
            </p:nvSpPr>
            <p:spPr>
              <a:xfrm>
                <a:off x="2258880" y="4825108"/>
                <a:ext cx="1105450" cy="246221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F4B29C9D-B4A1-44AD-9834-C361B208217C}"/>
                  </a:ext>
                </a:extLst>
              </p:cNvPr>
              <p:cNvSpPr txBox="1"/>
              <p:nvPr/>
            </p:nvSpPr>
            <p:spPr>
              <a:xfrm>
                <a:off x="2154666" y="4299739"/>
                <a:ext cx="1305480" cy="261610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Georgia" panose="02040502050405020303" pitchFamily="18" charset="0"/>
                    <a:ea typeface="나눔명조 ExtraBold" panose="02020603020101020101" pitchFamily="18" charset="-127"/>
                  </a:rPr>
                  <a:t>WBS</a:t>
                </a:r>
              </a:p>
            </p:txBody>
          </p:sp>
        </p:grp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3B9D4E31-BF6C-4DCB-86C2-9DC0096DB2C2}"/>
              </a:ext>
            </a:extLst>
          </p:cNvPr>
          <p:cNvGrpSpPr/>
          <p:nvPr/>
        </p:nvGrpSpPr>
        <p:grpSpPr>
          <a:xfrm>
            <a:off x="3832202" y="4447577"/>
            <a:ext cx="1523128" cy="1246809"/>
            <a:chOff x="3810430" y="3837648"/>
            <a:chExt cx="1523128" cy="1246809"/>
          </a:xfrm>
        </p:grpSpPr>
        <p:pic>
          <p:nvPicPr>
            <p:cNvPr id="74" name="그림 73">
              <a:extLst>
                <a:ext uri="{FF2B5EF4-FFF2-40B4-BE49-F238E27FC236}">
                  <a16:creationId xmlns:a16="http://schemas.microsoft.com/office/drawing/2014/main" id="{268B195E-FA9F-4721-9901-FDB9783E2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alphaModFix amt="30000"/>
            </a:blip>
            <a:stretch>
              <a:fillRect/>
            </a:stretch>
          </p:blipFill>
          <p:spPr>
            <a:xfrm>
              <a:off x="4332526" y="3837648"/>
              <a:ext cx="478936" cy="278520"/>
            </a:xfrm>
            <a:prstGeom prst="rect">
              <a:avLst/>
            </a:prstGeom>
          </p:spPr>
        </p:pic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78B5117C-317D-4CF6-94AF-BA6E3C182142}"/>
                </a:ext>
              </a:extLst>
            </p:cNvPr>
            <p:cNvGrpSpPr/>
            <p:nvPr/>
          </p:nvGrpSpPr>
          <p:grpSpPr>
            <a:xfrm>
              <a:off x="3810430" y="4299739"/>
              <a:ext cx="1523128" cy="784718"/>
              <a:chOff x="3810430" y="4299739"/>
              <a:chExt cx="1523128" cy="784718"/>
            </a:xfrm>
          </p:grpSpPr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E8E96B5E-6A34-4AAA-8174-D139F7526880}"/>
                  </a:ext>
                </a:extLst>
              </p:cNvPr>
              <p:cNvSpPr txBox="1"/>
              <p:nvPr/>
            </p:nvSpPr>
            <p:spPr>
              <a:xfrm>
                <a:off x="3960606" y="4838236"/>
                <a:ext cx="1222782" cy="246221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CD77F40-796D-4646-94A7-C0D46082CC71}"/>
                  </a:ext>
                </a:extLst>
              </p:cNvPr>
              <p:cNvSpPr txBox="1"/>
              <p:nvPr/>
            </p:nvSpPr>
            <p:spPr>
              <a:xfrm>
                <a:off x="3810430" y="4299739"/>
                <a:ext cx="1523128" cy="430887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1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Georgia" panose="02040502050405020303" pitchFamily="18" charset="0"/>
                    <a:ea typeface="나눔명조 ExtraBold" panose="02020603020101020101" pitchFamily="18" charset="-127"/>
                  </a:rPr>
                  <a:t>요구사항 </a:t>
                </a:r>
                <a:endParaRPr lang="en-US" altLang="ko-KR" sz="1100" b="1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  <a:p>
                <a:pPr algn="ctr"/>
                <a:r>
                  <a:rPr lang="ko-KR" altLang="en-US" sz="11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Georgia" panose="02040502050405020303" pitchFamily="18" charset="0"/>
                    <a:ea typeface="나눔명조 ExtraBold" panose="02020603020101020101" pitchFamily="18" charset="-127"/>
                  </a:rPr>
                  <a:t>정의서</a:t>
                </a:r>
                <a:endParaRPr lang="en-US" altLang="ko-KR" sz="1100" b="1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</p:grp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1CD4901-D24A-423D-8C7C-1C32867E97AF}"/>
              </a:ext>
            </a:extLst>
          </p:cNvPr>
          <p:cNvGrpSpPr/>
          <p:nvPr/>
        </p:nvGrpSpPr>
        <p:grpSpPr>
          <a:xfrm>
            <a:off x="5414896" y="4400340"/>
            <a:ext cx="1523128" cy="1280918"/>
            <a:chOff x="5524399" y="3790411"/>
            <a:chExt cx="1523128" cy="1280918"/>
          </a:xfrm>
        </p:grpSpPr>
        <p:pic>
          <p:nvPicPr>
            <p:cNvPr id="76" name="그림 75">
              <a:extLst>
                <a:ext uri="{FF2B5EF4-FFF2-40B4-BE49-F238E27FC236}">
                  <a16:creationId xmlns:a16="http://schemas.microsoft.com/office/drawing/2014/main" id="{BA9C2B6F-37BD-40B8-BF0D-C8E888E68A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alphaModFix amt="30000"/>
            </a:blip>
            <a:stretch>
              <a:fillRect/>
            </a:stretch>
          </p:blipFill>
          <p:spPr>
            <a:xfrm>
              <a:off x="6055410" y="3790411"/>
              <a:ext cx="461106" cy="372994"/>
            </a:xfrm>
            <a:prstGeom prst="rect">
              <a:avLst/>
            </a:prstGeom>
          </p:spPr>
        </p:pic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B36DEB7C-1657-4FF2-865C-FD8B00FD3605}"/>
                </a:ext>
              </a:extLst>
            </p:cNvPr>
            <p:cNvGrpSpPr/>
            <p:nvPr/>
          </p:nvGrpSpPr>
          <p:grpSpPr>
            <a:xfrm>
              <a:off x="5524399" y="4299739"/>
              <a:ext cx="1523128" cy="771590"/>
              <a:chOff x="5524399" y="4299739"/>
              <a:chExt cx="1523128" cy="771590"/>
            </a:xfrm>
          </p:grpSpPr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573C407B-2FBD-4A5B-89CE-FCC069DC91D4}"/>
                  </a:ext>
                </a:extLst>
              </p:cNvPr>
              <p:cNvSpPr txBox="1"/>
              <p:nvPr/>
            </p:nvSpPr>
            <p:spPr>
              <a:xfrm>
                <a:off x="5619876" y="4825108"/>
                <a:ext cx="1340114" cy="246221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4E5B21FF-BBA2-488E-8CC0-C2E93ACF191B}"/>
                  </a:ext>
                </a:extLst>
              </p:cNvPr>
              <p:cNvSpPr txBox="1"/>
              <p:nvPr/>
            </p:nvSpPr>
            <p:spPr>
              <a:xfrm>
                <a:off x="5524399" y="4299739"/>
                <a:ext cx="1523128" cy="430887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1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Georgia" panose="02040502050405020303" pitchFamily="18" charset="0"/>
                    <a:ea typeface="나눔명조 ExtraBold" panose="02020603020101020101" pitchFamily="18" charset="-127"/>
                  </a:rPr>
                  <a:t>테이블</a:t>
                </a:r>
                <a:endParaRPr lang="en-US" altLang="ko-KR" sz="1100" b="1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  <a:p>
                <a:pPr algn="ctr"/>
                <a:r>
                  <a:rPr lang="ko-KR" altLang="en-US" sz="11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Georgia" panose="02040502050405020303" pitchFamily="18" charset="0"/>
                    <a:ea typeface="나눔명조 ExtraBold" panose="02020603020101020101" pitchFamily="18" charset="-127"/>
                  </a:rPr>
                  <a:t>정의서</a:t>
                </a:r>
                <a:endParaRPr lang="en-US" altLang="ko-KR" sz="1100" b="1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</p:grp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2A9B63D2-7E62-4549-AC34-C87AEBF9CBEF}"/>
              </a:ext>
            </a:extLst>
          </p:cNvPr>
          <p:cNvGrpSpPr/>
          <p:nvPr/>
        </p:nvGrpSpPr>
        <p:grpSpPr>
          <a:xfrm>
            <a:off x="6980714" y="4386987"/>
            <a:ext cx="1526394" cy="1294271"/>
            <a:chOff x="7331285" y="3777058"/>
            <a:chExt cx="1526394" cy="1294271"/>
          </a:xfrm>
        </p:grpSpPr>
        <p:pic>
          <p:nvPicPr>
            <p:cNvPr id="77" name="그림 76">
              <a:extLst>
                <a:ext uri="{FF2B5EF4-FFF2-40B4-BE49-F238E27FC236}">
                  <a16:creationId xmlns:a16="http://schemas.microsoft.com/office/drawing/2014/main" id="{AE7CA021-35C2-4F19-98AA-DC01B1D462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alphaModFix amt="30000"/>
            </a:blip>
            <a:stretch>
              <a:fillRect/>
            </a:stretch>
          </p:blipFill>
          <p:spPr>
            <a:xfrm>
              <a:off x="7943282" y="3777058"/>
              <a:ext cx="302400" cy="399700"/>
            </a:xfrm>
            <a:prstGeom prst="rect">
              <a:avLst/>
            </a:prstGeom>
          </p:spPr>
        </p:pic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D48CA127-E5B4-4943-A190-B4442B2EC0C9}"/>
                </a:ext>
              </a:extLst>
            </p:cNvPr>
            <p:cNvGrpSpPr/>
            <p:nvPr/>
          </p:nvGrpSpPr>
          <p:grpSpPr>
            <a:xfrm>
              <a:off x="7331285" y="4299739"/>
              <a:ext cx="1526394" cy="771590"/>
              <a:chOff x="7331285" y="4299739"/>
              <a:chExt cx="1526394" cy="771590"/>
            </a:xfrm>
          </p:grpSpPr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C79EFD7B-AF45-407E-86B9-7DCE523CB246}"/>
                  </a:ext>
                </a:extLst>
              </p:cNvPr>
              <p:cNvSpPr txBox="1"/>
              <p:nvPr/>
            </p:nvSpPr>
            <p:spPr>
              <a:xfrm>
                <a:off x="7331285" y="4825108"/>
                <a:ext cx="1526394" cy="246221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766B96D4-63F2-4860-A22C-02E904453D98}"/>
                  </a:ext>
                </a:extLst>
              </p:cNvPr>
              <p:cNvSpPr txBox="1"/>
              <p:nvPr/>
            </p:nvSpPr>
            <p:spPr>
              <a:xfrm>
                <a:off x="7332645" y="4299739"/>
                <a:ext cx="1523128" cy="430887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1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Georgia" panose="02040502050405020303" pitchFamily="18" charset="0"/>
                    <a:ea typeface="나눔명조 ExtraBold" panose="02020603020101020101" pitchFamily="18" charset="-127"/>
                  </a:rPr>
                  <a:t>기능시연</a:t>
                </a:r>
                <a:endParaRPr lang="en-US" altLang="ko-KR" sz="1100" b="1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  <a:p>
                <a:pPr algn="ctr"/>
                <a:r>
                  <a:rPr lang="en-US" altLang="ko-KR" sz="11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Georgia" panose="02040502050405020303" pitchFamily="18" charset="0"/>
                    <a:ea typeface="나눔명조 ExtraBold" panose="02020603020101020101" pitchFamily="18" charset="-127"/>
                  </a:rPr>
                  <a:t>Q&amp;A</a:t>
                </a:r>
              </a:p>
            </p:txBody>
          </p:sp>
        </p:grp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53EA0E36-FBCD-4D22-B7A2-6711347915E9}"/>
              </a:ext>
            </a:extLst>
          </p:cNvPr>
          <p:cNvSpPr txBox="1"/>
          <p:nvPr/>
        </p:nvSpPr>
        <p:spPr>
          <a:xfrm>
            <a:off x="323849" y="373350"/>
            <a:ext cx="114342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9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1. Mission and Vision</a:t>
            </a: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F735041B-D276-4D9B-BC4F-8328492683D3}"/>
              </a:ext>
            </a:extLst>
          </p:cNvPr>
          <p:cNvCxnSpPr>
            <a:cxnSpLocks/>
          </p:cNvCxnSpPr>
          <p:nvPr/>
        </p:nvCxnSpPr>
        <p:spPr>
          <a:xfrm flipV="1">
            <a:off x="0" y="303026"/>
            <a:ext cx="1414463" cy="1"/>
          </a:xfrm>
          <a:prstGeom prst="line">
            <a:avLst/>
          </a:prstGeom>
          <a:noFill/>
          <a:ln w="158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67F117E8-89D4-46DF-A101-DEFF1331503F}"/>
              </a:ext>
            </a:extLst>
          </p:cNvPr>
          <p:cNvSpPr/>
          <p:nvPr/>
        </p:nvSpPr>
        <p:spPr>
          <a:xfrm rot="10800000" flipH="1" flipV="1">
            <a:off x="0" y="3749682"/>
            <a:ext cx="9144000" cy="3271157"/>
          </a:xfrm>
          <a:prstGeom prst="rect">
            <a:avLst/>
          </a:prstGeom>
          <a:solidFill>
            <a:srgbClr val="4D727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/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8E06B511-A959-4EDA-A951-462348AC61CB}"/>
              </a:ext>
            </a:extLst>
          </p:cNvPr>
          <p:cNvGrpSpPr/>
          <p:nvPr/>
        </p:nvGrpSpPr>
        <p:grpSpPr>
          <a:xfrm>
            <a:off x="785303" y="4394998"/>
            <a:ext cx="1484367" cy="1838108"/>
            <a:chOff x="767753" y="3785070"/>
            <a:chExt cx="1305480" cy="1838108"/>
          </a:xfrm>
        </p:grpSpPr>
        <p:pic>
          <p:nvPicPr>
            <p:cNvPr id="89" name="그림 88">
              <a:extLst>
                <a:ext uri="{FF2B5EF4-FFF2-40B4-BE49-F238E27FC236}">
                  <a16:creationId xmlns:a16="http://schemas.microsoft.com/office/drawing/2014/main" id="{8614141E-2CD6-497C-A100-802FF5FB3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alphaModFix amt="30000"/>
            </a:blip>
            <a:stretch>
              <a:fillRect/>
            </a:stretch>
          </p:blipFill>
          <p:spPr>
            <a:xfrm>
              <a:off x="1231090" y="3785070"/>
              <a:ext cx="378806" cy="383676"/>
            </a:xfrm>
            <a:prstGeom prst="rect">
              <a:avLst/>
            </a:prstGeom>
          </p:spPr>
        </p:pic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A12E82E2-1B7D-409F-BAF7-24B54F5F22F6}"/>
                </a:ext>
              </a:extLst>
            </p:cNvPr>
            <p:cNvGrpSpPr/>
            <p:nvPr/>
          </p:nvGrpSpPr>
          <p:grpSpPr>
            <a:xfrm>
              <a:off x="767753" y="4299739"/>
              <a:ext cx="1305480" cy="1323439"/>
              <a:chOff x="767753" y="4299739"/>
              <a:chExt cx="1305480" cy="1323439"/>
            </a:xfrm>
          </p:grpSpPr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78E4B880-CDB8-4A98-B133-A7BAA46CDA3C}"/>
                  </a:ext>
                </a:extLst>
              </p:cNvPr>
              <p:cNvSpPr txBox="1"/>
              <p:nvPr/>
            </p:nvSpPr>
            <p:spPr>
              <a:xfrm>
                <a:off x="809408" y="4825108"/>
                <a:ext cx="1222170" cy="276999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12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35D62E33-EFF8-448D-81D5-75CFDC8CA9D0}"/>
                  </a:ext>
                </a:extLst>
              </p:cNvPr>
              <p:cNvSpPr txBox="1"/>
              <p:nvPr/>
            </p:nvSpPr>
            <p:spPr>
              <a:xfrm>
                <a:off x="767753" y="4299739"/>
                <a:ext cx="1305480" cy="1323439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프로젝트소개</a:t>
                </a:r>
                <a:endParaRPr lang="en-US" altLang="ko-KR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  <a:p>
                <a:endParaRPr lang="en-US" altLang="ko-KR" sz="16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  <a:p>
                <a:pPr>
                  <a:buFontTx/>
                  <a:buChar char="-"/>
                </a:pPr>
                <a:r>
                  <a:rPr lang="ko-KR" altLang="en-US" sz="16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 목표</a:t>
                </a:r>
                <a:endParaRPr lang="en-US" altLang="ko-KR" sz="16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  <a:p>
                <a:pPr>
                  <a:buFontTx/>
                  <a:buChar char="-"/>
                </a:pPr>
                <a:r>
                  <a:rPr lang="ko-KR" altLang="en-US" sz="16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 주요기능</a:t>
                </a:r>
                <a:endParaRPr lang="en-US" altLang="ko-KR" sz="16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  <a:p>
                <a:pPr>
                  <a:buFontTx/>
                  <a:buChar char="-"/>
                </a:pPr>
                <a:r>
                  <a:rPr lang="ko-KR" altLang="en-US" sz="16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 개발환경</a:t>
                </a:r>
                <a:endParaRPr lang="en-US" altLang="ko-KR" sz="16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</p:txBody>
          </p:sp>
        </p:grp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E3950645-67D3-423A-BF79-B12ED5E17C61}"/>
              </a:ext>
            </a:extLst>
          </p:cNvPr>
          <p:cNvGrpSpPr/>
          <p:nvPr/>
        </p:nvGrpSpPr>
        <p:grpSpPr>
          <a:xfrm>
            <a:off x="3929888" y="4344874"/>
            <a:ext cx="1400951" cy="1307382"/>
            <a:chOff x="2155664" y="3794725"/>
            <a:chExt cx="1400951" cy="1307382"/>
          </a:xfrm>
        </p:grpSpPr>
        <p:pic>
          <p:nvPicPr>
            <p:cNvPr id="94" name="그림 93">
              <a:extLst>
                <a:ext uri="{FF2B5EF4-FFF2-40B4-BE49-F238E27FC236}">
                  <a16:creationId xmlns:a16="http://schemas.microsoft.com/office/drawing/2014/main" id="{70D327D9-2CC6-4668-AAEA-5832350D3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alphaModFix amt="30000"/>
            </a:blip>
            <a:stretch>
              <a:fillRect/>
            </a:stretch>
          </p:blipFill>
          <p:spPr>
            <a:xfrm>
              <a:off x="2566716" y="3794725"/>
              <a:ext cx="481380" cy="364366"/>
            </a:xfrm>
            <a:prstGeom prst="rect">
              <a:avLst/>
            </a:prstGeom>
          </p:spPr>
        </p:pic>
        <p:grpSp>
          <p:nvGrpSpPr>
            <p:cNvPr id="95" name="그룹 94">
              <a:extLst>
                <a:ext uri="{FF2B5EF4-FFF2-40B4-BE49-F238E27FC236}">
                  <a16:creationId xmlns:a16="http://schemas.microsoft.com/office/drawing/2014/main" id="{5E35212C-25EE-484F-B348-3A1498A7D7FA}"/>
                </a:ext>
              </a:extLst>
            </p:cNvPr>
            <p:cNvGrpSpPr/>
            <p:nvPr/>
          </p:nvGrpSpPr>
          <p:grpSpPr>
            <a:xfrm>
              <a:off x="2155664" y="4108453"/>
              <a:ext cx="1400951" cy="993654"/>
              <a:chOff x="2155664" y="4108453"/>
              <a:chExt cx="1400951" cy="993654"/>
            </a:xfrm>
          </p:grpSpPr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85B641A2-0F33-4915-8E14-4698BDE4C94B}"/>
                  </a:ext>
                </a:extLst>
              </p:cNvPr>
              <p:cNvSpPr txBox="1"/>
              <p:nvPr/>
            </p:nvSpPr>
            <p:spPr>
              <a:xfrm>
                <a:off x="2258880" y="4825108"/>
                <a:ext cx="1105450" cy="276999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12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F4B29C9D-B4A1-44AD-9834-C361B208217C}"/>
                  </a:ext>
                </a:extLst>
              </p:cNvPr>
              <p:cNvSpPr txBox="1"/>
              <p:nvPr/>
            </p:nvSpPr>
            <p:spPr>
              <a:xfrm>
                <a:off x="2155664" y="4108453"/>
                <a:ext cx="1400951" cy="830997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1600" b="1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  <a:p>
                <a:pPr algn="ctr"/>
                <a:r>
                  <a:rPr lang="ko-KR" altLang="en-US" sz="16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기본설계서</a:t>
                </a:r>
                <a:endParaRPr lang="en-US" altLang="ko-KR" sz="1600" b="1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  <a:p>
                <a:pPr algn="ctr"/>
                <a:r>
                  <a:rPr lang="en-US" altLang="ko-KR" sz="16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WBS &amp; ERD </a:t>
                </a:r>
              </a:p>
            </p:txBody>
          </p:sp>
        </p:grpSp>
      </p:grp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3B9D4E31-BF6C-4DCB-86C2-9DC0096DB2C2}"/>
              </a:ext>
            </a:extLst>
          </p:cNvPr>
          <p:cNvGrpSpPr/>
          <p:nvPr/>
        </p:nvGrpSpPr>
        <p:grpSpPr>
          <a:xfrm>
            <a:off x="2241403" y="4447576"/>
            <a:ext cx="1523128" cy="1277587"/>
            <a:chOff x="3810430" y="3837648"/>
            <a:chExt cx="1523128" cy="1277587"/>
          </a:xfrm>
        </p:grpSpPr>
        <p:pic>
          <p:nvPicPr>
            <p:cNvPr id="100" name="그림 99">
              <a:extLst>
                <a:ext uri="{FF2B5EF4-FFF2-40B4-BE49-F238E27FC236}">
                  <a16:creationId xmlns:a16="http://schemas.microsoft.com/office/drawing/2014/main" id="{268B195E-FA9F-4721-9901-FDB9783E2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alphaModFix amt="30000"/>
            </a:blip>
            <a:stretch>
              <a:fillRect/>
            </a:stretch>
          </p:blipFill>
          <p:spPr>
            <a:xfrm>
              <a:off x="4332526" y="3837648"/>
              <a:ext cx="478936" cy="278520"/>
            </a:xfrm>
            <a:prstGeom prst="rect">
              <a:avLst/>
            </a:prstGeom>
          </p:spPr>
        </p:pic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78B5117C-317D-4CF6-94AF-BA6E3C182142}"/>
                </a:ext>
              </a:extLst>
            </p:cNvPr>
            <p:cNvGrpSpPr/>
            <p:nvPr/>
          </p:nvGrpSpPr>
          <p:grpSpPr>
            <a:xfrm>
              <a:off x="3810430" y="4299739"/>
              <a:ext cx="1523128" cy="815496"/>
              <a:chOff x="3810430" y="4299739"/>
              <a:chExt cx="1523128" cy="815496"/>
            </a:xfrm>
          </p:grpSpPr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E8E96B5E-6A34-4AAA-8174-D139F7526880}"/>
                  </a:ext>
                </a:extLst>
              </p:cNvPr>
              <p:cNvSpPr txBox="1"/>
              <p:nvPr/>
            </p:nvSpPr>
            <p:spPr>
              <a:xfrm>
                <a:off x="3960606" y="4838236"/>
                <a:ext cx="1222782" cy="276999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12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2CD77F40-796D-4646-94A7-C0D46082CC71}"/>
                  </a:ext>
                </a:extLst>
              </p:cNvPr>
              <p:cNvSpPr txBox="1"/>
              <p:nvPr/>
            </p:nvSpPr>
            <p:spPr>
              <a:xfrm>
                <a:off x="3810430" y="4299739"/>
                <a:ext cx="1523128" cy="584775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요구사항 </a:t>
                </a:r>
                <a:endParaRPr lang="en-US" altLang="ko-KR" sz="1600" b="1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  <a:p>
                <a:pPr algn="ctr"/>
                <a:r>
                  <a:rPr lang="ko-KR" altLang="en-US" sz="16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정의서</a:t>
                </a:r>
                <a:endParaRPr lang="en-US" altLang="ko-KR" sz="1600" b="1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</p:txBody>
          </p:sp>
        </p:grp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31CD4901-D24A-423D-8C7C-1C32867E97AF}"/>
              </a:ext>
            </a:extLst>
          </p:cNvPr>
          <p:cNvGrpSpPr/>
          <p:nvPr/>
        </p:nvGrpSpPr>
        <p:grpSpPr>
          <a:xfrm>
            <a:off x="5414899" y="4400339"/>
            <a:ext cx="1523128" cy="1311696"/>
            <a:chOff x="5524399" y="3790411"/>
            <a:chExt cx="1523128" cy="1311696"/>
          </a:xfrm>
        </p:grpSpPr>
        <p:pic>
          <p:nvPicPr>
            <p:cNvPr id="105" name="그림 104">
              <a:extLst>
                <a:ext uri="{FF2B5EF4-FFF2-40B4-BE49-F238E27FC236}">
                  <a16:creationId xmlns:a16="http://schemas.microsoft.com/office/drawing/2014/main" id="{BA9C2B6F-37BD-40B8-BF0D-C8E888E68A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alphaModFix amt="30000"/>
            </a:blip>
            <a:stretch>
              <a:fillRect/>
            </a:stretch>
          </p:blipFill>
          <p:spPr>
            <a:xfrm>
              <a:off x="6055410" y="3790411"/>
              <a:ext cx="461106" cy="372994"/>
            </a:xfrm>
            <a:prstGeom prst="rect">
              <a:avLst/>
            </a:prstGeom>
          </p:spPr>
        </p:pic>
        <p:grpSp>
          <p:nvGrpSpPr>
            <p:cNvPr id="106" name="그룹 105">
              <a:extLst>
                <a:ext uri="{FF2B5EF4-FFF2-40B4-BE49-F238E27FC236}">
                  <a16:creationId xmlns:a16="http://schemas.microsoft.com/office/drawing/2014/main" id="{B36DEB7C-1657-4FF2-865C-FD8B00FD3605}"/>
                </a:ext>
              </a:extLst>
            </p:cNvPr>
            <p:cNvGrpSpPr/>
            <p:nvPr/>
          </p:nvGrpSpPr>
          <p:grpSpPr>
            <a:xfrm>
              <a:off x="5524399" y="4299739"/>
              <a:ext cx="1523128" cy="802368"/>
              <a:chOff x="5524399" y="4299739"/>
              <a:chExt cx="1523128" cy="802368"/>
            </a:xfrm>
          </p:grpSpPr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573C407B-2FBD-4A5B-89CE-FCC069DC91D4}"/>
                  </a:ext>
                </a:extLst>
              </p:cNvPr>
              <p:cNvSpPr txBox="1"/>
              <p:nvPr/>
            </p:nvSpPr>
            <p:spPr>
              <a:xfrm>
                <a:off x="5619876" y="4825108"/>
                <a:ext cx="1340114" cy="276999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12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4E5B21FF-BBA2-488E-8CC0-C2E93ACF191B}"/>
                  </a:ext>
                </a:extLst>
              </p:cNvPr>
              <p:cNvSpPr txBox="1"/>
              <p:nvPr/>
            </p:nvSpPr>
            <p:spPr>
              <a:xfrm>
                <a:off x="5524399" y="4299739"/>
                <a:ext cx="1523128" cy="584775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테이블</a:t>
                </a:r>
                <a:endParaRPr lang="en-US" altLang="ko-KR" sz="1600" b="1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  <a:p>
                <a:pPr algn="ctr"/>
                <a:r>
                  <a:rPr lang="ko-KR" altLang="en-US" sz="16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정의서</a:t>
                </a:r>
                <a:endParaRPr lang="en-US" altLang="ko-KR" sz="1600" b="1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</p:txBody>
          </p:sp>
        </p:grpSp>
      </p:grp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2A9B63D2-7E62-4549-AC34-C87AEBF9CBEF}"/>
              </a:ext>
            </a:extLst>
          </p:cNvPr>
          <p:cNvGrpSpPr/>
          <p:nvPr/>
        </p:nvGrpSpPr>
        <p:grpSpPr>
          <a:xfrm>
            <a:off x="6980717" y="4386986"/>
            <a:ext cx="1526394" cy="1325049"/>
            <a:chOff x="7331285" y="3777058"/>
            <a:chExt cx="1526394" cy="1325049"/>
          </a:xfrm>
        </p:grpSpPr>
        <p:pic>
          <p:nvPicPr>
            <p:cNvPr id="110" name="그림 109">
              <a:extLst>
                <a:ext uri="{FF2B5EF4-FFF2-40B4-BE49-F238E27FC236}">
                  <a16:creationId xmlns:a16="http://schemas.microsoft.com/office/drawing/2014/main" id="{AE7CA021-35C2-4F19-98AA-DC01B1D462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alphaModFix amt="30000"/>
            </a:blip>
            <a:stretch>
              <a:fillRect/>
            </a:stretch>
          </p:blipFill>
          <p:spPr>
            <a:xfrm>
              <a:off x="7943282" y="3777058"/>
              <a:ext cx="302400" cy="399700"/>
            </a:xfrm>
            <a:prstGeom prst="rect">
              <a:avLst/>
            </a:prstGeom>
          </p:spPr>
        </p:pic>
        <p:grpSp>
          <p:nvGrpSpPr>
            <p:cNvPr id="111" name="그룹 110">
              <a:extLst>
                <a:ext uri="{FF2B5EF4-FFF2-40B4-BE49-F238E27FC236}">
                  <a16:creationId xmlns:a16="http://schemas.microsoft.com/office/drawing/2014/main" id="{D48CA127-E5B4-4943-A190-B4442B2EC0C9}"/>
                </a:ext>
              </a:extLst>
            </p:cNvPr>
            <p:cNvGrpSpPr/>
            <p:nvPr/>
          </p:nvGrpSpPr>
          <p:grpSpPr>
            <a:xfrm>
              <a:off x="7331285" y="4299739"/>
              <a:ext cx="1526394" cy="802368"/>
              <a:chOff x="7331285" y="4299739"/>
              <a:chExt cx="1526394" cy="802368"/>
            </a:xfrm>
          </p:grpSpPr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C79EFD7B-AF45-407E-86B9-7DCE523CB246}"/>
                  </a:ext>
                </a:extLst>
              </p:cNvPr>
              <p:cNvSpPr txBox="1"/>
              <p:nvPr/>
            </p:nvSpPr>
            <p:spPr>
              <a:xfrm>
                <a:off x="7331285" y="4825108"/>
                <a:ext cx="1526394" cy="276999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12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766B96D4-63F2-4860-A22C-02E904453D98}"/>
                  </a:ext>
                </a:extLst>
              </p:cNvPr>
              <p:cNvSpPr txBox="1"/>
              <p:nvPr/>
            </p:nvSpPr>
            <p:spPr>
              <a:xfrm>
                <a:off x="7332645" y="4299739"/>
                <a:ext cx="1523128" cy="584775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기능시연</a:t>
                </a:r>
                <a:endParaRPr lang="en-US" altLang="ko-KR" sz="1600" b="1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  <a:p>
                <a:pPr algn="ctr"/>
                <a:r>
                  <a:rPr lang="en-US" altLang="ko-KR" sz="16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Q&amp;A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941941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96F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9130016C-DED4-4B3D-A839-D35CC3EDFFD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706"/>
          <a:stretch/>
        </p:blipFill>
        <p:spPr>
          <a:xfrm>
            <a:off x="0" y="-8836"/>
            <a:ext cx="4567454" cy="6866836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DB2FA4F-B585-4679-81D7-7BA1585901AB}"/>
              </a:ext>
            </a:extLst>
          </p:cNvPr>
          <p:cNvSpPr/>
          <p:nvPr/>
        </p:nvSpPr>
        <p:spPr>
          <a:xfrm rot="16200000" flipH="1" flipV="1">
            <a:off x="-387592" y="1401306"/>
            <a:ext cx="5854700" cy="405538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0000"/>
                </a:schemeClr>
              </a:gs>
            </a:gsLst>
            <a:lin ang="72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3EDC240-64C4-4D84-9943-34055E5B94DC}"/>
              </a:ext>
            </a:extLst>
          </p:cNvPr>
          <p:cNvSpPr/>
          <p:nvPr/>
        </p:nvSpPr>
        <p:spPr>
          <a:xfrm>
            <a:off x="2359240" y="1315998"/>
            <a:ext cx="6784760" cy="4226004"/>
          </a:xfrm>
          <a:prstGeom prst="rect">
            <a:avLst/>
          </a:prstGeom>
          <a:solidFill>
            <a:srgbClr val="EEEEEE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5">
            <a:extLst>
              <a:ext uri="{FF2B5EF4-FFF2-40B4-BE49-F238E27FC236}">
                <a16:creationId xmlns:a16="http://schemas.microsoft.com/office/drawing/2014/main" id="{0979623F-8930-423C-8278-7EF6102109F4}"/>
              </a:ext>
            </a:extLst>
          </p:cNvPr>
          <p:cNvGrpSpPr/>
          <p:nvPr/>
        </p:nvGrpSpPr>
        <p:grpSpPr>
          <a:xfrm>
            <a:off x="3057430" y="2498857"/>
            <a:ext cx="482923" cy="324759"/>
            <a:chOff x="957114" y="5159102"/>
            <a:chExt cx="275818" cy="185484"/>
          </a:xfrm>
          <a:solidFill>
            <a:schemeClr val="bg1">
              <a:alpha val="90000"/>
            </a:schemeClr>
          </a:solidFill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C06CF4D-AA41-4AB3-9F5D-9E771F7B6A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02880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7 w 819"/>
                <a:gd name="T9" fmla="*/ 813 h 1167"/>
                <a:gd name="T10" fmla="*/ 0 w 819"/>
                <a:gd name="T11" fmla="*/ 407 h 1167"/>
                <a:gd name="T12" fmla="*/ 407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2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7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7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2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49021454-0EE3-4D62-9E11-A078A6A9F8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57114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6 w 819"/>
                <a:gd name="T9" fmla="*/ 813 h 1167"/>
                <a:gd name="T10" fmla="*/ 0 w 819"/>
                <a:gd name="T11" fmla="*/ 407 h 1167"/>
                <a:gd name="T12" fmla="*/ 406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1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6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6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1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5154A755-C07A-4B9A-B390-76990EC78FA7}"/>
              </a:ext>
            </a:extLst>
          </p:cNvPr>
          <p:cNvSpPr txBox="1"/>
          <p:nvPr/>
        </p:nvSpPr>
        <p:spPr>
          <a:xfrm>
            <a:off x="3303530" y="2549388"/>
            <a:ext cx="41259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4.</a:t>
            </a:r>
          </a:p>
          <a:p>
            <a:r>
              <a:rPr lang="ko-KR" altLang="en-US" sz="3200" b="1" spc="-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테이블 정의서</a:t>
            </a:r>
            <a:endParaRPr lang="en-US" altLang="ko-KR" sz="32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옛날사진관2" pitchFamily="18" charset="-127"/>
              <a:ea typeface="a옛날사진관2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E100C2-2C00-4C53-A7EE-FC5D979948EA}"/>
              </a:ext>
            </a:extLst>
          </p:cNvPr>
          <p:cNvSpPr txBox="1"/>
          <p:nvPr/>
        </p:nvSpPr>
        <p:spPr>
          <a:xfrm>
            <a:off x="4352412" y="4322882"/>
            <a:ext cx="3210395" cy="2616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2000" dirty="0">
                <a:ln w="3175">
                  <a:noFill/>
                </a:ln>
                <a:solidFill>
                  <a:srgbClr val="496F73"/>
                </a:solidFill>
                <a:latin typeface="Jadyn Maria Free" pitchFamily="2" charset="0"/>
                <a:ea typeface="GeosansLight" panose="02000603020000020003" pitchFamily="2" charset="-127"/>
              </a:rPr>
              <a:t>ENHANCE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0C220EF1-B9A9-4767-AC49-D2E3A702D36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70000"/>
          </a:blip>
          <a:stretch>
            <a:fillRect/>
          </a:stretch>
        </p:blipFill>
        <p:spPr>
          <a:xfrm rot="16200000" flipH="1">
            <a:off x="5489684" y="2414858"/>
            <a:ext cx="523873" cy="6784758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F3B60E1-8C08-4053-93BA-A4D38881DB4B}"/>
              </a:ext>
            </a:extLst>
          </p:cNvPr>
          <p:cNvCxnSpPr>
            <a:cxnSpLocks/>
          </p:cNvCxnSpPr>
          <p:nvPr/>
        </p:nvCxnSpPr>
        <p:spPr>
          <a:xfrm flipH="1">
            <a:off x="8202924" y="-8836"/>
            <a:ext cx="941075" cy="9396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10319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E9746F3-46B5-4367-9A21-87A867917A89}"/>
              </a:ext>
            </a:extLst>
          </p:cNvPr>
          <p:cNvSpPr txBox="1"/>
          <p:nvPr/>
        </p:nvSpPr>
        <p:spPr>
          <a:xfrm>
            <a:off x="2975931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This is getting heavy Can you hear the bass boom, I’m ready Life is sweet as honey</a:t>
            </a:r>
            <a:endParaRPr lang="ko-KR" altLang="en-US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Georgia" panose="02040502050405020303" pitchFamily="18" charset="0"/>
              <a:ea typeface="나눔명조 ExtraBold" panose="0202060302010102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B6B963D-81CB-4B4D-BB82-DFF447453EEF}"/>
              </a:ext>
            </a:extLst>
          </p:cNvPr>
          <p:cNvSpPr/>
          <p:nvPr/>
        </p:nvSpPr>
        <p:spPr>
          <a:xfrm>
            <a:off x="734785" y="1181556"/>
            <a:ext cx="7663542" cy="4609646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46BE00-FE6F-41A0-B6B3-DB970BB8E545}"/>
              </a:ext>
            </a:extLst>
          </p:cNvPr>
          <p:cNvSpPr txBox="1"/>
          <p:nvPr/>
        </p:nvSpPr>
        <p:spPr>
          <a:xfrm>
            <a:off x="3031993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 dirty="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Mission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87BE0D7-D6ED-4B0A-A7A5-1863C2C6C551}"/>
              </a:ext>
            </a:extLst>
          </p:cNvPr>
          <p:cNvSpPr txBox="1"/>
          <p:nvPr/>
        </p:nvSpPr>
        <p:spPr>
          <a:xfrm>
            <a:off x="6331336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Vision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84BB9EB-EF86-4343-B193-147A5C3D26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50000"/>
          </a:blip>
          <a:stretch>
            <a:fillRect/>
          </a:stretch>
        </p:blipFill>
        <p:spPr>
          <a:xfrm>
            <a:off x="8115162" y="3491190"/>
            <a:ext cx="740707" cy="42731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5DA9068-AF5B-453F-87B5-EFC2A077F58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50000"/>
          </a:blip>
          <a:stretch>
            <a:fillRect/>
          </a:stretch>
        </p:blipFill>
        <p:spPr>
          <a:xfrm>
            <a:off x="4983670" y="3390932"/>
            <a:ext cx="649722" cy="5763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EBD08C8-F826-4A81-B9E2-F37D8FF81800}"/>
              </a:ext>
            </a:extLst>
          </p:cNvPr>
          <p:cNvSpPr txBox="1"/>
          <p:nvPr/>
        </p:nvSpPr>
        <p:spPr>
          <a:xfrm>
            <a:off x="6326439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Disco overload I’m into that I’m good to go I'm diamond you know I glow up Let’s go</a:t>
            </a:r>
          </a:p>
        </p:txBody>
      </p:sp>
      <p:grpSp>
        <p:nvGrpSpPr>
          <p:cNvPr id="2" name="그룹 22">
            <a:extLst>
              <a:ext uri="{FF2B5EF4-FFF2-40B4-BE49-F238E27FC236}">
                <a16:creationId xmlns:a16="http://schemas.microsoft.com/office/drawing/2014/main" id="{AA32EA40-3609-4E31-80C2-1D0FB2EE1253}"/>
              </a:ext>
            </a:extLst>
          </p:cNvPr>
          <p:cNvGrpSpPr/>
          <p:nvPr/>
        </p:nvGrpSpPr>
        <p:grpSpPr>
          <a:xfrm rot="10800000">
            <a:off x="8244804" y="1053019"/>
            <a:ext cx="243095" cy="163478"/>
            <a:chOff x="957114" y="5159102"/>
            <a:chExt cx="275818" cy="185484"/>
          </a:xfrm>
          <a:solidFill>
            <a:srgbClr val="9D9D9D"/>
          </a:solidFill>
        </p:grpSpPr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B4D036BD-722B-41F9-8201-45E5BF4BA4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02880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7 w 819"/>
                <a:gd name="T9" fmla="*/ 813 h 1167"/>
                <a:gd name="T10" fmla="*/ 0 w 819"/>
                <a:gd name="T11" fmla="*/ 407 h 1167"/>
                <a:gd name="T12" fmla="*/ 407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2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7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7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2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BC17EB7E-F22B-4FC6-A4C7-B13484A922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57114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6 w 819"/>
                <a:gd name="T9" fmla="*/ 813 h 1167"/>
                <a:gd name="T10" fmla="*/ 0 w 819"/>
                <a:gd name="T11" fmla="*/ 407 h 1167"/>
                <a:gd name="T12" fmla="*/ 406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1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6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6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1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" name="그룹 25">
            <a:extLst>
              <a:ext uri="{FF2B5EF4-FFF2-40B4-BE49-F238E27FC236}">
                <a16:creationId xmlns:a16="http://schemas.microsoft.com/office/drawing/2014/main" id="{416B13FF-5299-45AD-9AFA-7E68817F45A7}"/>
              </a:ext>
            </a:extLst>
          </p:cNvPr>
          <p:cNvGrpSpPr/>
          <p:nvPr/>
        </p:nvGrpSpPr>
        <p:grpSpPr>
          <a:xfrm>
            <a:off x="0" y="303026"/>
            <a:ext cx="1700784" cy="224212"/>
            <a:chOff x="0" y="303026"/>
            <a:chExt cx="1700784" cy="224212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5203EEB1-72E0-4DE6-9856-3F902D2416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0" y="303026"/>
              <a:ext cx="1414463" cy="1"/>
            </a:xfrm>
            <a:prstGeom prst="line">
              <a:avLst/>
            </a:prstGeom>
            <a:noFill/>
            <a:ln w="15875">
              <a:solidFill>
                <a:srgbClr val="496F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BC020E9-E5BF-4EF7-B083-08886CD0D0C7}"/>
                </a:ext>
              </a:extLst>
            </p:cNvPr>
            <p:cNvSpPr txBox="1"/>
            <p:nvPr/>
          </p:nvSpPr>
          <p:spPr>
            <a:xfrm>
              <a:off x="323850" y="373350"/>
              <a:ext cx="1376934" cy="1538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a옛날사진관2" pitchFamily="18" charset="-127"/>
                  <a:ea typeface="a옛날사진관2" pitchFamily="18" charset="-127"/>
                </a:rPr>
                <a:t>4. </a:t>
              </a:r>
              <a:r>
                <a:rPr lang="ko-KR" altLang="en-US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a옛날사진관2" pitchFamily="18" charset="-127"/>
                  <a:ea typeface="a옛날사진관2" pitchFamily="18" charset="-127"/>
                </a:rPr>
                <a:t>테이블정의서</a:t>
              </a:r>
              <a:endPara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옛날사진관2" pitchFamily="18" charset="-127"/>
                <a:ea typeface="a옛날사진관2" pitchFamily="18" charset="-127"/>
              </a:endParaRPr>
            </a:p>
          </p:txBody>
        </p:sp>
      </p:grpSp>
      <p:pic>
        <p:nvPicPr>
          <p:cNvPr id="29" name="그림 28">
            <a:extLst>
              <a:ext uri="{FF2B5EF4-FFF2-40B4-BE49-F238E27FC236}">
                <a16:creationId xmlns:a16="http://schemas.microsoft.com/office/drawing/2014/main" id="{183EBB56-9999-4A19-9219-74AF920199D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40000"/>
          </a:blip>
          <a:stretch>
            <a:fillRect/>
          </a:stretch>
        </p:blipFill>
        <p:spPr>
          <a:xfrm rot="16200000" flipH="1">
            <a:off x="4376771" y="2044507"/>
            <a:ext cx="299906" cy="7775875"/>
          </a:xfrm>
          <a:prstGeom prst="rect">
            <a:avLst/>
          </a:prstGeom>
        </p:spPr>
      </p:pic>
      <p:graphicFrame>
        <p:nvGraphicFramePr>
          <p:cNvPr id="30" name="표 29"/>
          <p:cNvGraphicFramePr>
            <a:graphicFrameLocks noGrp="1"/>
          </p:cNvGraphicFramePr>
          <p:nvPr/>
        </p:nvGraphicFramePr>
        <p:xfrm>
          <a:off x="1338942" y="2502754"/>
          <a:ext cx="6455228" cy="2052915"/>
        </p:xfrm>
        <a:graphic>
          <a:graphicData uri="http://schemas.openxmlformats.org/drawingml/2006/table">
            <a:tbl>
              <a:tblPr/>
              <a:tblGrid>
                <a:gridCol w="2061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0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27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93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2547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3632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1698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0613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43208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00661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영문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MEMBER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한글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멤버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661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테이블설명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돋움"/>
                        </a:rPr>
                        <a:t>멤버 정보를 저장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0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No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칼럼명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영문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칼럼명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한글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TYPE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길이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NULL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PK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FK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비고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66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MEMBER_NO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멤버번호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PK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Arial"/>
                        </a:rPr>
                        <a:t>SEQUENCE </a:t>
                      </a:r>
                      <a:r>
                        <a:rPr lang="ko-KR" altLang="en-US" sz="800" b="0" i="0" u="none" strike="noStrike">
                          <a:latin typeface="Arial"/>
                        </a:rPr>
                        <a:t>사용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60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2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NAME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이름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VARCHAR2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30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60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3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EMAIL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이메일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VARCHAR2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320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Arial"/>
                        </a:rPr>
                        <a:t>UNIQUE KEY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066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4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PW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비밀번호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VARCHAR2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20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66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5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LOCATION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위치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VARCHAR2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100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066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6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INTRO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소개글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VARCHAR2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2000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066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7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REG_DT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등록일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DATE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dirty="0">
                          <a:latin typeface="Arial"/>
                        </a:rPr>
                        <a:t>default SYSDATE</a:t>
                      </a:r>
                    </a:p>
                  </a:txBody>
                  <a:tcPr marL="5123" marR="5123" marT="51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40368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E9746F3-46B5-4367-9A21-87A867917A89}"/>
              </a:ext>
            </a:extLst>
          </p:cNvPr>
          <p:cNvSpPr txBox="1"/>
          <p:nvPr/>
        </p:nvSpPr>
        <p:spPr>
          <a:xfrm>
            <a:off x="2975931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This is getting heavy Can you hear the bass boom, I’m ready Life is sweet as honey</a:t>
            </a:r>
            <a:endParaRPr lang="ko-KR" altLang="en-US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Georgia" panose="02040502050405020303" pitchFamily="18" charset="0"/>
              <a:ea typeface="나눔명조 ExtraBold" panose="0202060302010102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B6B963D-81CB-4B4D-BB82-DFF447453EEF}"/>
              </a:ext>
            </a:extLst>
          </p:cNvPr>
          <p:cNvSpPr/>
          <p:nvPr/>
        </p:nvSpPr>
        <p:spPr>
          <a:xfrm>
            <a:off x="734785" y="1181556"/>
            <a:ext cx="7663542" cy="4609646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46BE00-FE6F-41A0-B6B3-DB970BB8E545}"/>
              </a:ext>
            </a:extLst>
          </p:cNvPr>
          <p:cNvSpPr txBox="1"/>
          <p:nvPr/>
        </p:nvSpPr>
        <p:spPr>
          <a:xfrm>
            <a:off x="3031993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 dirty="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Mission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87BE0D7-D6ED-4B0A-A7A5-1863C2C6C551}"/>
              </a:ext>
            </a:extLst>
          </p:cNvPr>
          <p:cNvSpPr txBox="1"/>
          <p:nvPr/>
        </p:nvSpPr>
        <p:spPr>
          <a:xfrm>
            <a:off x="6331336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Vision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84BB9EB-EF86-4343-B193-147A5C3D26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50000"/>
          </a:blip>
          <a:stretch>
            <a:fillRect/>
          </a:stretch>
        </p:blipFill>
        <p:spPr>
          <a:xfrm>
            <a:off x="8115162" y="3491190"/>
            <a:ext cx="740707" cy="42731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5DA9068-AF5B-453F-87B5-EFC2A077F58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50000"/>
          </a:blip>
          <a:stretch>
            <a:fillRect/>
          </a:stretch>
        </p:blipFill>
        <p:spPr>
          <a:xfrm>
            <a:off x="4983670" y="3390932"/>
            <a:ext cx="649722" cy="5763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EBD08C8-F826-4A81-B9E2-F37D8FF81800}"/>
              </a:ext>
            </a:extLst>
          </p:cNvPr>
          <p:cNvSpPr txBox="1"/>
          <p:nvPr/>
        </p:nvSpPr>
        <p:spPr>
          <a:xfrm>
            <a:off x="6326439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Disco overload I’m into that I’m good to go I'm diamond you know I glow up Let’s go</a:t>
            </a:r>
          </a:p>
        </p:txBody>
      </p:sp>
      <p:grpSp>
        <p:nvGrpSpPr>
          <p:cNvPr id="2" name="그룹 22">
            <a:extLst>
              <a:ext uri="{FF2B5EF4-FFF2-40B4-BE49-F238E27FC236}">
                <a16:creationId xmlns:a16="http://schemas.microsoft.com/office/drawing/2014/main" id="{AA32EA40-3609-4E31-80C2-1D0FB2EE1253}"/>
              </a:ext>
            </a:extLst>
          </p:cNvPr>
          <p:cNvGrpSpPr/>
          <p:nvPr/>
        </p:nvGrpSpPr>
        <p:grpSpPr>
          <a:xfrm rot="10800000">
            <a:off x="8244804" y="1053019"/>
            <a:ext cx="243095" cy="163478"/>
            <a:chOff x="957114" y="5159102"/>
            <a:chExt cx="275818" cy="185484"/>
          </a:xfrm>
          <a:solidFill>
            <a:srgbClr val="9D9D9D"/>
          </a:solidFill>
        </p:grpSpPr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B4D036BD-722B-41F9-8201-45E5BF4BA4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02880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7 w 819"/>
                <a:gd name="T9" fmla="*/ 813 h 1167"/>
                <a:gd name="T10" fmla="*/ 0 w 819"/>
                <a:gd name="T11" fmla="*/ 407 h 1167"/>
                <a:gd name="T12" fmla="*/ 407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2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7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7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2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BC17EB7E-F22B-4FC6-A4C7-B13484A922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57114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6 w 819"/>
                <a:gd name="T9" fmla="*/ 813 h 1167"/>
                <a:gd name="T10" fmla="*/ 0 w 819"/>
                <a:gd name="T11" fmla="*/ 407 h 1167"/>
                <a:gd name="T12" fmla="*/ 406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1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6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6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1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29" name="그림 28">
            <a:extLst>
              <a:ext uri="{FF2B5EF4-FFF2-40B4-BE49-F238E27FC236}">
                <a16:creationId xmlns:a16="http://schemas.microsoft.com/office/drawing/2014/main" id="{183EBB56-9999-4A19-9219-74AF920199D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40000"/>
          </a:blip>
          <a:stretch>
            <a:fillRect/>
          </a:stretch>
        </p:blipFill>
        <p:spPr>
          <a:xfrm rot="16200000" flipH="1">
            <a:off x="4376771" y="2060834"/>
            <a:ext cx="299906" cy="7775875"/>
          </a:xfrm>
          <a:prstGeom prst="rect">
            <a:avLst/>
          </a:prstGeom>
        </p:spPr>
      </p:pic>
      <p:graphicFrame>
        <p:nvGraphicFramePr>
          <p:cNvPr id="16" name="표 15"/>
          <p:cNvGraphicFramePr>
            <a:graphicFrameLocks noGrp="1"/>
          </p:cNvGraphicFramePr>
          <p:nvPr/>
        </p:nvGraphicFramePr>
        <p:xfrm>
          <a:off x="1317171" y="2204356"/>
          <a:ext cx="6569531" cy="2308779"/>
        </p:xfrm>
        <a:graphic>
          <a:graphicData uri="http://schemas.openxmlformats.org/drawingml/2006/table">
            <a:tbl>
              <a:tblPr/>
              <a:tblGrid>
                <a:gridCol w="201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49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841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17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310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2900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1226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016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40093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00861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영문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POST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한글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게시물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861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테이블설명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돋움"/>
                        </a:rPr>
                        <a:t>게시물 정보를 저장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31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No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칼럼명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영문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칼럼명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한글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TYPE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길이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NULL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PK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FK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비고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86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POST_NO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게시물번호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PK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Arial"/>
                        </a:rPr>
                        <a:t>SEQUENCE </a:t>
                      </a:r>
                      <a:r>
                        <a:rPr lang="ko-KR" altLang="en-US" sz="800" b="0" i="0" u="none" strike="noStrike">
                          <a:latin typeface="Arial"/>
                        </a:rPr>
                        <a:t>사용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86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2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MEMBER_NO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멤버번호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FK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Arial"/>
                        </a:rPr>
                        <a:t>MEMBER</a:t>
                      </a:r>
                      <a:r>
                        <a:rPr lang="ko-KR" altLang="en-US" sz="800" b="0" i="0" u="none" strike="noStrike">
                          <a:latin typeface="Arial"/>
                        </a:rPr>
                        <a:t>테이블 </a:t>
                      </a:r>
                      <a:r>
                        <a:rPr lang="en-US" sz="800" b="0" i="0" u="none" strike="noStrike">
                          <a:latin typeface="Arial"/>
                        </a:rPr>
                        <a:t>NO</a:t>
                      </a:r>
                      <a:r>
                        <a:rPr lang="ko-KR" altLang="en-US" sz="800" b="0" i="0" u="none" strike="noStrike">
                          <a:latin typeface="Arial"/>
                        </a:rPr>
                        <a:t>컬럼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631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3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TITLE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게시물제목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VARCHAR2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100 CHAR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086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4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CONTENTS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게시물내용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CLOB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86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5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READ_CNT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조회수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29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6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latin typeface="굴림"/>
                        </a:rPr>
                        <a:t>REG_DT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게시일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DATE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Arial"/>
                        </a:rPr>
                        <a:t>default SYSDATE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086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7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MOD_DT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수정일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DATE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Arial"/>
                        </a:rPr>
                        <a:t>default SYSDATE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721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8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PIC_GROUP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이미지그룹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FK</a:t>
                      </a: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dirty="0">
                          <a:latin typeface="Arial"/>
                        </a:rPr>
                        <a:t>SEQUENCE </a:t>
                      </a:r>
                      <a:r>
                        <a:rPr lang="ko-KR" altLang="en-US" sz="800" b="0" i="0" u="none" strike="noStrike" dirty="0">
                          <a:latin typeface="맑은 고딕"/>
                        </a:rPr>
                        <a:t>사용</a:t>
                      </a:r>
                      <a:endParaRPr lang="ko-KR" altLang="en-US" sz="800" b="0" i="0" u="none" strike="noStrike" dirty="0">
                        <a:latin typeface="Arial"/>
                      </a:endParaRPr>
                    </a:p>
                  </a:txBody>
                  <a:tcPr marL="4924" marR="4924" marT="49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pSp>
        <p:nvGrpSpPr>
          <p:cNvPr id="26" name="그룹 25">
            <a:extLst>
              <a:ext uri="{FF2B5EF4-FFF2-40B4-BE49-F238E27FC236}">
                <a16:creationId xmlns:a16="http://schemas.microsoft.com/office/drawing/2014/main" id="{416B13FF-5299-45AD-9AFA-7E68817F45A7}"/>
              </a:ext>
            </a:extLst>
          </p:cNvPr>
          <p:cNvGrpSpPr/>
          <p:nvPr/>
        </p:nvGrpSpPr>
        <p:grpSpPr>
          <a:xfrm>
            <a:off x="0" y="303026"/>
            <a:ext cx="1700784" cy="224212"/>
            <a:chOff x="0" y="303026"/>
            <a:chExt cx="1700784" cy="224212"/>
          </a:xfrm>
        </p:grpSpPr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5203EEB1-72E0-4DE6-9856-3F902D2416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0" y="303026"/>
              <a:ext cx="1414463" cy="1"/>
            </a:xfrm>
            <a:prstGeom prst="line">
              <a:avLst/>
            </a:prstGeom>
            <a:noFill/>
            <a:ln w="15875">
              <a:solidFill>
                <a:srgbClr val="496F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BC020E9-E5BF-4EF7-B083-08886CD0D0C7}"/>
                </a:ext>
              </a:extLst>
            </p:cNvPr>
            <p:cNvSpPr txBox="1"/>
            <p:nvPr/>
          </p:nvSpPr>
          <p:spPr>
            <a:xfrm>
              <a:off x="323850" y="373350"/>
              <a:ext cx="1376934" cy="1538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a옛날사진관2" pitchFamily="18" charset="-127"/>
                  <a:ea typeface="a옛날사진관2" pitchFamily="18" charset="-127"/>
                </a:rPr>
                <a:t>4. </a:t>
              </a:r>
              <a:r>
                <a:rPr lang="ko-KR" altLang="en-US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a옛날사진관2" pitchFamily="18" charset="-127"/>
                  <a:ea typeface="a옛날사진관2" pitchFamily="18" charset="-127"/>
                </a:rPr>
                <a:t>테이블정의서</a:t>
              </a:r>
              <a:endPara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옛날사진관2" pitchFamily="18" charset="-127"/>
                <a:ea typeface="a옛날사진관2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40368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E9746F3-46B5-4367-9A21-87A867917A89}"/>
              </a:ext>
            </a:extLst>
          </p:cNvPr>
          <p:cNvSpPr txBox="1"/>
          <p:nvPr/>
        </p:nvSpPr>
        <p:spPr>
          <a:xfrm>
            <a:off x="2975931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This is getting heavy Can you hear the bass boom, I’m ready Life is sweet as honey</a:t>
            </a:r>
            <a:endParaRPr lang="ko-KR" altLang="en-US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Georgia" panose="02040502050405020303" pitchFamily="18" charset="0"/>
              <a:ea typeface="나눔명조 ExtraBold" panose="0202060302010102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B6B963D-81CB-4B4D-BB82-DFF447453EEF}"/>
              </a:ext>
            </a:extLst>
          </p:cNvPr>
          <p:cNvSpPr/>
          <p:nvPr/>
        </p:nvSpPr>
        <p:spPr>
          <a:xfrm>
            <a:off x="734785" y="1181556"/>
            <a:ext cx="7663542" cy="4609646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46BE00-FE6F-41A0-B6B3-DB970BB8E545}"/>
              </a:ext>
            </a:extLst>
          </p:cNvPr>
          <p:cNvSpPr txBox="1"/>
          <p:nvPr/>
        </p:nvSpPr>
        <p:spPr>
          <a:xfrm>
            <a:off x="3031993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 dirty="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Mission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87BE0D7-D6ED-4B0A-A7A5-1863C2C6C551}"/>
              </a:ext>
            </a:extLst>
          </p:cNvPr>
          <p:cNvSpPr txBox="1"/>
          <p:nvPr/>
        </p:nvSpPr>
        <p:spPr>
          <a:xfrm>
            <a:off x="6331336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Vision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84BB9EB-EF86-4343-B193-147A5C3D26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50000"/>
          </a:blip>
          <a:stretch>
            <a:fillRect/>
          </a:stretch>
        </p:blipFill>
        <p:spPr>
          <a:xfrm>
            <a:off x="8115162" y="3491190"/>
            <a:ext cx="740707" cy="42731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5DA9068-AF5B-453F-87B5-EFC2A077F58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50000"/>
          </a:blip>
          <a:stretch>
            <a:fillRect/>
          </a:stretch>
        </p:blipFill>
        <p:spPr>
          <a:xfrm>
            <a:off x="4983670" y="3390932"/>
            <a:ext cx="649722" cy="5763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EBD08C8-F826-4A81-B9E2-F37D8FF81800}"/>
              </a:ext>
            </a:extLst>
          </p:cNvPr>
          <p:cNvSpPr txBox="1"/>
          <p:nvPr/>
        </p:nvSpPr>
        <p:spPr>
          <a:xfrm>
            <a:off x="6326439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Disco overload I’m into that I’m good to go I'm diamond you know I glow up Let’s go</a:t>
            </a:r>
          </a:p>
        </p:txBody>
      </p:sp>
      <p:grpSp>
        <p:nvGrpSpPr>
          <p:cNvPr id="2" name="그룹 22">
            <a:extLst>
              <a:ext uri="{FF2B5EF4-FFF2-40B4-BE49-F238E27FC236}">
                <a16:creationId xmlns:a16="http://schemas.microsoft.com/office/drawing/2014/main" id="{AA32EA40-3609-4E31-80C2-1D0FB2EE1253}"/>
              </a:ext>
            </a:extLst>
          </p:cNvPr>
          <p:cNvGrpSpPr/>
          <p:nvPr/>
        </p:nvGrpSpPr>
        <p:grpSpPr>
          <a:xfrm rot="10800000">
            <a:off x="8244804" y="1053019"/>
            <a:ext cx="243095" cy="163478"/>
            <a:chOff x="957114" y="5159102"/>
            <a:chExt cx="275818" cy="185484"/>
          </a:xfrm>
          <a:solidFill>
            <a:srgbClr val="9D9D9D"/>
          </a:solidFill>
        </p:grpSpPr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B4D036BD-722B-41F9-8201-45E5BF4BA4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02880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7 w 819"/>
                <a:gd name="T9" fmla="*/ 813 h 1167"/>
                <a:gd name="T10" fmla="*/ 0 w 819"/>
                <a:gd name="T11" fmla="*/ 407 h 1167"/>
                <a:gd name="T12" fmla="*/ 407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2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7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7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2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BC17EB7E-F22B-4FC6-A4C7-B13484A922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57114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6 w 819"/>
                <a:gd name="T9" fmla="*/ 813 h 1167"/>
                <a:gd name="T10" fmla="*/ 0 w 819"/>
                <a:gd name="T11" fmla="*/ 407 h 1167"/>
                <a:gd name="T12" fmla="*/ 406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1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6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6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1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29" name="그림 28">
            <a:extLst>
              <a:ext uri="{FF2B5EF4-FFF2-40B4-BE49-F238E27FC236}">
                <a16:creationId xmlns:a16="http://schemas.microsoft.com/office/drawing/2014/main" id="{183EBB56-9999-4A19-9219-74AF920199D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40000"/>
          </a:blip>
          <a:stretch>
            <a:fillRect/>
          </a:stretch>
        </p:blipFill>
        <p:spPr>
          <a:xfrm rot="16200000" flipH="1">
            <a:off x="4327785" y="2049949"/>
            <a:ext cx="299906" cy="7775875"/>
          </a:xfrm>
          <a:prstGeom prst="rect">
            <a:avLst/>
          </a:prstGeom>
        </p:spPr>
      </p:pic>
      <p:graphicFrame>
        <p:nvGraphicFramePr>
          <p:cNvPr id="16" name="표 15"/>
          <p:cNvGraphicFramePr>
            <a:graphicFrameLocks noGrp="1"/>
          </p:cNvGraphicFramePr>
          <p:nvPr/>
        </p:nvGraphicFramePr>
        <p:xfrm>
          <a:off x="1507670" y="2654996"/>
          <a:ext cx="6444343" cy="1868017"/>
        </p:xfrm>
        <a:graphic>
          <a:graphicData uri="http://schemas.openxmlformats.org/drawingml/2006/table">
            <a:tbl>
              <a:tblPr/>
              <a:tblGrid>
                <a:gridCol w="206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27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93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462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363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1698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0613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43207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6253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 err="1">
                          <a:solidFill>
                            <a:srgbClr val="FFFFFF"/>
                          </a:solidFill>
                          <a:latin typeface="굴림"/>
                        </a:rPr>
                        <a:t>테이블명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latin typeface="굴림"/>
                        </a:rPr>
                        <a:t>영문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 dirty="0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FOLLOW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한글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팔로워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53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테이블설명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돋움"/>
                        </a:rPr>
                        <a:t>멤버간의 팔로워</a:t>
                      </a:r>
                      <a:r>
                        <a:rPr lang="en-US" altLang="ko-KR" sz="800" b="0" i="0" u="none" strike="noStrike">
                          <a:latin typeface="돋움"/>
                        </a:rPr>
                        <a:t>/</a:t>
                      </a:r>
                      <a:r>
                        <a:rPr lang="ko-KR" altLang="en-US" sz="800" b="0" i="0" u="none" strike="noStrike">
                          <a:latin typeface="돋움"/>
                        </a:rPr>
                        <a:t>팔로잉 관계를 저장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272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No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칼럼명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영문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칼럼명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한글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TYPE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길이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NULL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PK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FK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비고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758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FOLLOW_NO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팔로우번호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PK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758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FOLLOWING_NO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 err="1">
                          <a:latin typeface="굴림"/>
                        </a:rPr>
                        <a:t>팔로잉번호</a:t>
                      </a:r>
                      <a:endParaRPr lang="ko-KR" altLang="en-US" sz="800" b="0" i="0" u="none" strike="noStrike" dirty="0">
                        <a:latin typeface="굴림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253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FOLLOWED_NO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팔로워번호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3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FOLLOW_DT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팔로우등록일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DATE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dirty="0">
                          <a:latin typeface="Arial"/>
                        </a:rPr>
                        <a:t>default SYSDATE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23" name="그룹 25">
            <a:extLst>
              <a:ext uri="{FF2B5EF4-FFF2-40B4-BE49-F238E27FC236}">
                <a16:creationId xmlns:a16="http://schemas.microsoft.com/office/drawing/2014/main" id="{416B13FF-5299-45AD-9AFA-7E68817F45A7}"/>
              </a:ext>
            </a:extLst>
          </p:cNvPr>
          <p:cNvGrpSpPr/>
          <p:nvPr/>
        </p:nvGrpSpPr>
        <p:grpSpPr>
          <a:xfrm>
            <a:off x="0" y="303026"/>
            <a:ext cx="1700784" cy="224212"/>
            <a:chOff x="0" y="303026"/>
            <a:chExt cx="1700784" cy="224212"/>
          </a:xfrm>
        </p:grpSpPr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5203EEB1-72E0-4DE6-9856-3F902D2416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0" y="303026"/>
              <a:ext cx="1414463" cy="1"/>
            </a:xfrm>
            <a:prstGeom prst="line">
              <a:avLst/>
            </a:prstGeom>
            <a:noFill/>
            <a:ln w="15875">
              <a:solidFill>
                <a:srgbClr val="496F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BC020E9-E5BF-4EF7-B083-08886CD0D0C7}"/>
                </a:ext>
              </a:extLst>
            </p:cNvPr>
            <p:cNvSpPr txBox="1"/>
            <p:nvPr/>
          </p:nvSpPr>
          <p:spPr>
            <a:xfrm>
              <a:off x="323850" y="373350"/>
              <a:ext cx="1376934" cy="1538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a옛날사진관2" pitchFamily="18" charset="-127"/>
                  <a:ea typeface="a옛날사진관2" pitchFamily="18" charset="-127"/>
                </a:rPr>
                <a:t>4. </a:t>
              </a:r>
              <a:r>
                <a:rPr lang="ko-KR" altLang="en-US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a옛날사진관2" pitchFamily="18" charset="-127"/>
                  <a:ea typeface="a옛날사진관2" pitchFamily="18" charset="-127"/>
                </a:rPr>
                <a:t>테이블정의서</a:t>
              </a:r>
              <a:endPara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옛날사진관2" pitchFamily="18" charset="-127"/>
                <a:ea typeface="a옛날사진관2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40368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E9746F3-46B5-4367-9A21-87A867917A89}"/>
              </a:ext>
            </a:extLst>
          </p:cNvPr>
          <p:cNvSpPr txBox="1"/>
          <p:nvPr/>
        </p:nvSpPr>
        <p:spPr>
          <a:xfrm>
            <a:off x="2975931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This is getting heavy Can you hear the bass boom, I’m ready Life is sweet as honey</a:t>
            </a:r>
            <a:endParaRPr lang="ko-KR" altLang="en-US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Georgia" panose="02040502050405020303" pitchFamily="18" charset="0"/>
              <a:ea typeface="나눔명조 ExtraBold" panose="0202060302010102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B6B963D-81CB-4B4D-BB82-DFF447453EEF}"/>
              </a:ext>
            </a:extLst>
          </p:cNvPr>
          <p:cNvSpPr/>
          <p:nvPr/>
        </p:nvSpPr>
        <p:spPr>
          <a:xfrm>
            <a:off x="734785" y="1181556"/>
            <a:ext cx="7663542" cy="4609646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46BE00-FE6F-41A0-B6B3-DB970BB8E545}"/>
              </a:ext>
            </a:extLst>
          </p:cNvPr>
          <p:cNvSpPr txBox="1"/>
          <p:nvPr/>
        </p:nvSpPr>
        <p:spPr>
          <a:xfrm>
            <a:off x="3031993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 dirty="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Mission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87BE0D7-D6ED-4B0A-A7A5-1863C2C6C551}"/>
              </a:ext>
            </a:extLst>
          </p:cNvPr>
          <p:cNvSpPr txBox="1"/>
          <p:nvPr/>
        </p:nvSpPr>
        <p:spPr>
          <a:xfrm>
            <a:off x="6331336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Vision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84BB9EB-EF86-4343-B193-147A5C3D26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50000"/>
          </a:blip>
          <a:stretch>
            <a:fillRect/>
          </a:stretch>
        </p:blipFill>
        <p:spPr>
          <a:xfrm>
            <a:off x="8115162" y="3491190"/>
            <a:ext cx="740707" cy="42731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5DA9068-AF5B-453F-87B5-EFC2A077F58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50000"/>
          </a:blip>
          <a:stretch>
            <a:fillRect/>
          </a:stretch>
        </p:blipFill>
        <p:spPr>
          <a:xfrm>
            <a:off x="4983670" y="3390932"/>
            <a:ext cx="649722" cy="5763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EBD08C8-F826-4A81-B9E2-F37D8FF81800}"/>
              </a:ext>
            </a:extLst>
          </p:cNvPr>
          <p:cNvSpPr txBox="1"/>
          <p:nvPr/>
        </p:nvSpPr>
        <p:spPr>
          <a:xfrm>
            <a:off x="6326439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Disco overload I’m into that I’m good to go I'm diamond you know I glow up Let’s go</a:t>
            </a:r>
          </a:p>
        </p:txBody>
      </p:sp>
      <p:grpSp>
        <p:nvGrpSpPr>
          <p:cNvPr id="2" name="그룹 22">
            <a:extLst>
              <a:ext uri="{FF2B5EF4-FFF2-40B4-BE49-F238E27FC236}">
                <a16:creationId xmlns:a16="http://schemas.microsoft.com/office/drawing/2014/main" id="{AA32EA40-3609-4E31-80C2-1D0FB2EE1253}"/>
              </a:ext>
            </a:extLst>
          </p:cNvPr>
          <p:cNvGrpSpPr/>
          <p:nvPr/>
        </p:nvGrpSpPr>
        <p:grpSpPr>
          <a:xfrm rot="10800000">
            <a:off x="8244804" y="1053019"/>
            <a:ext cx="243095" cy="163478"/>
            <a:chOff x="957114" y="5159102"/>
            <a:chExt cx="275818" cy="185484"/>
          </a:xfrm>
          <a:solidFill>
            <a:srgbClr val="9D9D9D"/>
          </a:solidFill>
        </p:grpSpPr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B4D036BD-722B-41F9-8201-45E5BF4BA4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02880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7 w 819"/>
                <a:gd name="T9" fmla="*/ 813 h 1167"/>
                <a:gd name="T10" fmla="*/ 0 w 819"/>
                <a:gd name="T11" fmla="*/ 407 h 1167"/>
                <a:gd name="T12" fmla="*/ 407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2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7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7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2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BC17EB7E-F22B-4FC6-A4C7-B13484A922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57114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6 w 819"/>
                <a:gd name="T9" fmla="*/ 813 h 1167"/>
                <a:gd name="T10" fmla="*/ 0 w 819"/>
                <a:gd name="T11" fmla="*/ 407 h 1167"/>
                <a:gd name="T12" fmla="*/ 406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1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6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6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1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29" name="그림 28">
            <a:extLst>
              <a:ext uri="{FF2B5EF4-FFF2-40B4-BE49-F238E27FC236}">
                <a16:creationId xmlns:a16="http://schemas.microsoft.com/office/drawing/2014/main" id="{183EBB56-9999-4A19-9219-74AF920199D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40000"/>
          </a:blip>
          <a:stretch>
            <a:fillRect/>
          </a:stretch>
        </p:blipFill>
        <p:spPr>
          <a:xfrm rot="16200000" flipH="1">
            <a:off x="4469300" y="2049949"/>
            <a:ext cx="299906" cy="7775875"/>
          </a:xfrm>
          <a:prstGeom prst="rect">
            <a:avLst/>
          </a:prstGeom>
        </p:spPr>
      </p:pic>
      <p:graphicFrame>
        <p:nvGraphicFramePr>
          <p:cNvPr id="16" name="표 15"/>
          <p:cNvGraphicFramePr>
            <a:graphicFrameLocks noGrp="1"/>
          </p:cNvGraphicFramePr>
          <p:nvPr/>
        </p:nvGraphicFramePr>
        <p:xfrm>
          <a:off x="1398815" y="2516812"/>
          <a:ext cx="6455230" cy="1930001"/>
        </p:xfrm>
        <a:graphic>
          <a:graphicData uri="http://schemas.openxmlformats.org/drawingml/2006/table">
            <a:tbl>
              <a:tblPr/>
              <a:tblGrid>
                <a:gridCol w="1978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36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98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816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264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227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823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978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37433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91089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영문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REPLY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한글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댓글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1089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테이블설명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돋움"/>
                        </a:rPr>
                        <a:t>댓글정보를 저장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578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No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칼럼명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영문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칼럼명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한글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TYPE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길이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NULL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PK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FK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비고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108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REPLY_NO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댓글번호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PK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Arial"/>
                        </a:rPr>
                        <a:t>SEQUENCE </a:t>
                      </a:r>
                      <a:r>
                        <a:rPr lang="ko-KR" altLang="en-US" sz="800" b="0" i="0" u="none" strike="noStrike">
                          <a:latin typeface="Arial"/>
                        </a:rPr>
                        <a:t>사용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578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2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POST_NO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게시물번호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FK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188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3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CONTENTS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댓글내용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VARCHAR2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2000 CHAR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108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4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REG_DT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작성일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DATE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108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5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MOD_DT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수정일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DATE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108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6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MEMBER_NO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멤버번호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FK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latin typeface="Arial"/>
                        </a:rPr>
                        <a:t>　</a:t>
                      </a:r>
                    </a:p>
                  </a:txBody>
                  <a:tcPr marL="4916" marR="4916" marT="49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pSp>
        <p:nvGrpSpPr>
          <p:cNvPr id="18" name="그룹 25">
            <a:extLst>
              <a:ext uri="{FF2B5EF4-FFF2-40B4-BE49-F238E27FC236}">
                <a16:creationId xmlns:a16="http://schemas.microsoft.com/office/drawing/2014/main" id="{416B13FF-5299-45AD-9AFA-7E68817F45A7}"/>
              </a:ext>
            </a:extLst>
          </p:cNvPr>
          <p:cNvGrpSpPr/>
          <p:nvPr/>
        </p:nvGrpSpPr>
        <p:grpSpPr>
          <a:xfrm>
            <a:off x="0" y="303026"/>
            <a:ext cx="1700784" cy="224212"/>
            <a:chOff x="0" y="303026"/>
            <a:chExt cx="1700784" cy="224212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5203EEB1-72E0-4DE6-9856-3F902D2416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0" y="303026"/>
              <a:ext cx="1414463" cy="1"/>
            </a:xfrm>
            <a:prstGeom prst="line">
              <a:avLst/>
            </a:prstGeom>
            <a:noFill/>
            <a:ln w="15875">
              <a:solidFill>
                <a:srgbClr val="496F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BC020E9-E5BF-4EF7-B083-08886CD0D0C7}"/>
                </a:ext>
              </a:extLst>
            </p:cNvPr>
            <p:cNvSpPr txBox="1"/>
            <p:nvPr/>
          </p:nvSpPr>
          <p:spPr>
            <a:xfrm>
              <a:off x="323850" y="373350"/>
              <a:ext cx="1376934" cy="1538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a옛날사진관2" pitchFamily="18" charset="-127"/>
                  <a:ea typeface="a옛날사진관2" pitchFamily="18" charset="-127"/>
                </a:rPr>
                <a:t>4. </a:t>
              </a:r>
              <a:r>
                <a:rPr lang="ko-KR" altLang="en-US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a옛날사진관2" pitchFamily="18" charset="-127"/>
                  <a:ea typeface="a옛날사진관2" pitchFamily="18" charset="-127"/>
                </a:rPr>
                <a:t>테이블정의서</a:t>
              </a:r>
              <a:endPara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옛날사진관2" pitchFamily="18" charset="-127"/>
                <a:ea typeface="a옛날사진관2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40368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E9746F3-46B5-4367-9A21-87A867917A89}"/>
              </a:ext>
            </a:extLst>
          </p:cNvPr>
          <p:cNvSpPr txBox="1"/>
          <p:nvPr/>
        </p:nvSpPr>
        <p:spPr>
          <a:xfrm>
            <a:off x="2975931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This is getting heavy Can you hear the bass boom, I’m ready Life is sweet as honey</a:t>
            </a:r>
            <a:endParaRPr lang="ko-KR" altLang="en-US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Georgia" panose="02040502050405020303" pitchFamily="18" charset="0"/>
              <a:ea typeface="나눔명조 ExtraBold" panose="0202060302010102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B6B963D-81CB-4B4D-BB82-DFF447453EEF}"/>
              </a:ext>
            </a:extLst>
          </p:cNvPr>
          <p:cNvSpPr/>
          <p:nvPr/>
        </p:nvSpPr>
        <p:spPr>
          <a:xfrm>
            <a:off x="734785" y="1181556"/>
            <a:ext cx="7663542" cy="4609646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46BE00-FE6F-41A0-B6B3-DB970BB8E545}"/>
              </a:ext>
            </a:extLst>
          </p:cNvPr>
          <p:cNvSpPr txBox="1"/>
          <p:nvPr/>
        </p:nvSpPr>
        <p:spPr>
          <a:xfrm>
            <a:off x="3031993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 dirty="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Mission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87BE0D7-D6ED-4B0A-A7A5-1863C2C6C551}"/>
              </a:ext>
            </a:extLst>
          </p:cNvPr>
          <p:cNvSpPr txBox="1"/>
          <p:nvPr/>
        </p:nvSpPr>
        <p:spPr>
          <a:xfrm>
            <a:off x="6331336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Vision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84BB9EB-EF86-4343-B193-147A5C3D26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50000"/>
          </a:blip>
          <a:stretch>
            <a:fillRect/>
          </a:stretch>
        </p:blipFill>
        <p:spPr>
          <a:xfrm>
            <a:off x="8115162" y="3491190"/>
            <a:ext cx="740707" cy="42731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5DA9068-AF5B-453F-87B5-EFC2A077F58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50000"/>
          </a:blip>
          <a:stretch>
            <a:fillRect/>
          </a:stretch>
        </p:blipFill>
        <p:spPr>
          <a:xfrm>
            <a:off x="4983670" y="3390932"/>
            <a:ext cx="649722" cy="5763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EBD08C8-F826-4A81-B9E2-F37D8FF81800}"/>
              </a:ext>
            </a:extLst>
          </p:cNvPr>
          <p:cNvSpPr txBox="1"/>
          <p:nvPr/>
        </p:nvSpPr>
        <p:spPr>
          <a:xfrm>
            <a:off x="6326439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Disco overload I’m into that I’m good to go I'm diamond you know I glow up Let’s go</a:t>
            </a:r>
          </a:p>
        </p:txBody>
      </p:sp>
      <p:grpSp>
        <p:nvGrpSpPr>
          <p:cNvPr id="2" name="그룹 22">
            <a:extLst>
              <a:ext uri="{FF2B5EF4-FFF2-40B4-BE49-F238E27FC236}">
                <a16:creationId xmlns:a16="http://schemas.microsoft.com/office/drawing/2014/main" id="{AA32EA40-3609-4E31-80C2-1D0FB2EE1253}"/>
              </a:ext>
            </a:extLst>
          </p:cNvPr>
          <p:cNvGrpSpPr/>
          <p:nvPr/>
        </p:nvGrpSpPr>
        <p:grpSpPr>
          <a:xfrm rot="10800000">
            <a:off x="8244804" y="1053019"/>
            <a:ext cx="243095" cy="163478"/>
            <a:chOff x="957114" y="5159102"/>
            <a:chExt cx="275818" cy="185484"/>
          </a:xfrm>
          <a:solidFill>
            <a:srgbClr val="9D9D9D"/>
          </a:solidFill>
        </p:grpSpPr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B4D036BD-722B-41F9-8201-45E5BF4BA4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02880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7 w 819"/>
                <a:gd name="T9" fmla="*/ 813 h 1167"/>
                <a:gd name="T10" fmla="*/ 0 w 819"/>
                <a:gd name="T11" fmla="*/ 407 h 1167"/>
                <a:gd name="T12" fmla="*/ 407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2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7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7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2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BC17EB7E-F22B-4FC6-A4C7-B13484A922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57114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6 w 819"/>
                <a:gd name="T9" fmla="*/ 813 h 1167"/>
                <a:gd name="T10" fmla="*/ 0 w 819"/>
                <a:gd name="T11" fmla="*/ 407 h 1167"/>
                <a:gd name="T12" fmla="*/ 406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1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6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6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1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29" name="그림 28">
            <a:extLst>
              <a:ext uri="{FF2B5EF4-FFF2-40B4-BE49-F238E27FC236}">
                <a16:creationId xmlns:a16="http://schemas.microsoft.com/office/drawing/2014/main" id="{183EBB56-9999-4A19-9219-74AF920199D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40000"/>
          </a:blip>
          <a:stretch>
            <a:fillRect/>
          </a:stretch>
        </p:blipFill>
        <p:spPr>
          <a:xfrm rot="16200000" flipH="1">
            <a:off x="4355001" y="2028178"/>
            <a:ext cx="299906" cy="7775875"/>
          </a:xfrm>
          <a:prstGeom prst="rect">
            <a:avLst/>
          </a:prstGeom>
        </p:spPr>
      </p:pic>
      <p:graphicFrame>
        <p:nvGraphicFramePr>
          <p:cNvPr id="18" name="표 17"/>
          <p:cNvGraphicFramePr>
            <a:graphicFrameLocks noGrp="1"/>
          </p:cNvGraphicFramePr>
          <p:nvPr/>
        </p:nvGraphicFramePr>
        <p:xfrm>
          <a:off x="1333500" y="2022453"/>
          <a:ext cx="6498771" cy="1520850"/>
        </p:xfrm>
        <a:graphic>
          <a:graphicData uri="http://schemas.openxmlformats.org/drawingml/2006/table">
            <a:tbl>
              <a:tblPr/>
              <a:tblGrid>
                <a:gridCol w="206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38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71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36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568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374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1771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0682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46957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47138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 err="1">
                          <a:solidFill>
                            <a:srgbClr val="FFFFFF"/>
                          </a:solidFill>
                          <a:latin typeface="굴림"/>
                        </a:rPr>
                        <a:t>테이블명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latin typeface="굴림"/>
                        </a:rPr>
                        <a:t>영문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 dirty="0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TAG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한글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태그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7138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테이블설명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돋움"/>
                        </a:rPr>
                        <a:t>태그 정보를 저장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61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No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칼럼명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영문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 err="1">
                          <a:solidFill>
                            <a:srgbClr val="FFFFFF"/>
                          </a:solidFill>
                          <a:latin typeface="굴림"/>
                        </a:rPr>
                        <a:t>칼럼명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latin typeface="굴림"/>
                        </a:rPr>
                        <a:t>한글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 dirty="0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TYPE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길이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NULL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PK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FK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비고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713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TAG_NO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태그번호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PK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Arial"/>
                        </a:rPr>
                        <a:t>SEQUENCE </a:t>
                      </a:r>
                      <a:r>
                        <a:rPr lang="ko-KR" altLang="en-US" sz="800" b="0" i="0" u="none" strike="noStrike">
                          <a:latin typeface="Arial"/>
                        </a:rPr>
                        <a:t>사용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61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2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NAME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태그이름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VARCHAR2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50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713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3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POST_NO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게시물번호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dirty="0">
                          <a:latin typeface="굴림"/>
                        </a:rPr>
                        <a:t>NUMBER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>
                        <a:latin typeface="Arial"/>
                      </a:endParaRP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FK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23" name="표 22"/>
          <p:cNvGraphicFramePr>
            <a:graphicFrameLocks noGrp="1"/>
          </p:cNvGraphicFramePr>
          <p:nvPr/>
        </p:nvGraphicFramePr>
        <p:xfrm>
          <a:off x="1289958" y="3961501"/>
          <a:ext cx="6564084" cy="1437812"/>
        </p:xfrm>
        <a:graphic>
          <a:graphicData uri="http://schemas.openxmlformats.org/drawingml/2006/table">
            <a:tbl>
              <a:tblPr/>
              <a:tblGrid>
                <a:gridCol w="2099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13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71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2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2046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4256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210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0996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45868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78978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 err="1">
                          <a:solidFill>
                            <a:srgbClr val="FFFFFF"/>
                          </a:solidFill>
                          <a:latin typeface="굴림"/>
                        </a:rPr>
                        <a:t>테이블명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latin typeface="굴림"/>
                        </a:rPr>
                        <a:t>영문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 dirty="0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CATEGORY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한글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분야목록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978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테이블설명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latin typeface="돋움"/>
                        </a:rPr>
                        <a:t>작품분야별로 코드와 이름을 저장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043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No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칼럼명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영문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칼럼명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한글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TYPE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길이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NULL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PK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FK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비고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97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CATEGORY_SEQ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분야번호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PK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04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2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NAME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분야이름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dirty="0">
                          <a:latin typeface="굴림"/>
                        </a:rPr>
                        <a:t>VARCHAR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40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dirty="0">
                          <a:latin typeface="Arial"/>
                        </a:rPr>
                        <a:t>UNIQUE KEY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26" name="그룹 25">
            <a:extLst>
              <a:ext uri="{FF2B5EF4-FFF2-40B4-BE49-F238E27FC236}">
                <a16:creationId xmlns:a16="http://schemas.microsoft.com/office/drawing/2014/main" id="{416B13FF-5299-45AD-9AFA-7E68817F45A7}"/>
              </a:ext>
            </a:extLst>
          </p:cNvPr>
          <p:cNvGrpSpPr/>
          <p:nvPr/>
        </p:nvGrpSpPr>
        <p:grpSpPr>
          <a:xfrm>
            <a:off x="0" y="303026"/>
            <a:ext cx="1700784" cy="224212"/>
            <a:chOff x="0" y="303026"/>
            <a:chExt cx="1700784" cy="224212"/>
          </a:xfrm>
        </p:grpSpPr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5203EEB1-72E0-4DE6-9856-3F902D2416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0" y="303026"/>
              <a:ext cx="1414463" cy="1"/>
            </a:xfrm>
            <a:prstGeom prst="line">
              <a:avLst/>
            </a:prstGeom>
            <a:noFill/>
            <a:ln w="15875">
              <a:solidFill>
                <a:srgbClr val="496F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BC020E9-E5BF-4EF7-B083-08886CD0D0C7}"/>
                </a:ext>
              </a:extLst>
            </p:cNvPr>
            <p:cNvSpPr txBox="1"/>
            <p:nvPr/>
          </p:nvSpPr>
          <p:spPr>
            <a:xfrm>
              <a:off x="323850" y="373350"/>
              <a:ext cx="1376934" cy="1538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a옛날사진관2" pitchFamily="18" charset="-127"/>
                  <a:ea typeface="a옛날사진관2" pitchFamily="18" charset="-127"/>
                </a:rPr>
                <a:t>4. </a:t>
              </a:r>
              <a:r>
                <a:rPr lang="ko-KR" altLang="en-US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a옛날사진관2" pitchFamily="18" charset="-127"/>
                  <a:ea typeface="a옛날사진관2" pitchFamily="18" charset="-127"/>
                </a:rPr>
                <a:t>테이블정의서</a:t>
              </a:r>
              <a:endPara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옛날사진관2" pitchFamily="18" charset="-127"/>
                <a:ea typeface="a옛날사진관2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40368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E9746F3-46B5-4367-9A21-87A867917A89}"/>
              </a:ext>
            </a:extLst>
          </p:cNvPr>
          <p:cNvSpPr txBox="1"/>
          <p:nvPr/>
        </p:nvSpPr>
        <p:spPr>
          <a:xfrm>
            <a:off x="2975931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This is getting heavy Can you hear the bass boom, I’m ready Life is sweet as honey</a:t>
            </a:r>
            <a:endParaRPr lang="ko-KR" altLang="en-US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Georgia" panose="02040502050405020303" pitchFamily="18" charset="0"/>
              <a:ea typeface="나눔명조 ExtraBold" panose="0202060302010102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B6B963D-81CB-4B4D-BB82-DFF447453EEF}"/>
              </a:ext>
            </a:extLst>
          </p:cNvPr>
          <p:cNvSpPr/>
          <p:nvPr/>
        </p:nvSpPr>
        <p:spPr>
          <a:xfrm>
            <a:off x="734785" y="1181556"/>
            <a:ext cx="7663542" cy="4609646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46BE00-FE6F-41A0-B6B3-DB970BB8E545}"/>
              </a:ext>
            </a:extLst>
          </p:cNvPr>
          <p:cNvSpPr txBox="1"/>
          <p:nvPr/>
        </p:nvSpPr>
        <p:spPr>
          <a:xfrm>
            <a:off x="3031993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 dirty="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Mission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87BE0D7-D6ED-4B0A-A7A5-1863C2C6C551}"/>
              </a:ext>
            </a:extLst>
          </p:cNvPr>
          <p:cNvSpPr txBox="1"/>
          <p:nvPr/>
        </p:nvSpPr>
        <p:spPr>
          <a:xfrm>
            <a:off x="6331336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Vision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84BB9EB-EF86-4343-B193-147A5C3D26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50000"/>
          </a:blip>
          <a:stretch>
            <a:fillRect/>
          </a:stretch>
        </p:blipFill>
        <p:spPr>
          <a:xfrm>
            <a:off x="8115162" y="3491190"/>
            <a:ext cx="740707" cy="42731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5DA9068-AF5B-453F-87B5-EFC2A077F58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50000"/>
          </a:blip>
          <a:stretch>
            <a:fillRect/>
          </a:stretch>
        </p:blipFill>
        <p:spPr>
          <a:xfrm>
            <a:off x="4983670" y="3390932"/>
            <a:ext cx="649722" cy="5763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EBD08C8-F826-4A81-B9E2-F37D8FF81800}"/>
              </a:ext>
            </a:extLst>
          </p:cNvPr>
          <p:cNvSpPr txBox="1"/>
          <p:nvPr/>
        </p:nvSpPr>
        <p:spPr>
          <a:xfrm>
            <a:off x="6326439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Disco overload I’m into that I’m good to go I'm diamond you know I glow up Let’s go</a:t>
            </a:r>
          </a:p>
        </p:txBody>
      </p:sp>
      <p:grpSp>
        <p:nvGrpSpPr>
          <p:cNvPr id="2" name="그룹 22">
            <a:extLst>
              <a:ext uri="{FF2B5EF4-FFF2-40B4-BE49-F238E27FC236}">
                <a16:creationId xmlns:a16="http://schemas.microsoft.com/office/drawing/2014/main" id="{AA32EA40-3609-4E31-80C2-1D0FB2EE1253}"/>
              </a:ext>
            </a:extLst>
          </p:cNvPr>
          <p:cNvGrpSpPr/>
          <p:nvPr/>
        </p:nvGrpSpPr>
        <p:grpSpPr>
          <a:xfrm rot="10800000">
            <a:off x="8244804" y="1053019"/>
            <a:ext cx="243095" cy="163478"/>
            <a:chOff x="957114" y="5159102"/>
            <a:chExt cx="275818" cy="185484"/>
          </a:xfrm>
          <a:solidFill>
            <a:srgbClr val="9D9D9D"/>
          </a:solidFill>
        </p:grpSpPr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B4D036BD-722B-41F9-8201-45E5BF4BA4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02880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7 w 819"/>
                <a:gd name="T9" fmla="*/ 813 h 1167"/>
                <a:gd name="T10" fmla="*/ 0 w 819"/>
                <a:gd name="T11" fmla="*/ 407 h 1167"/>
                <a:gd name="T12" fmla="*/ 407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2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7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7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2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BC17EB7E-F22B-4FC6-A4C7-B13484A922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57114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6 w 819"/>
                <a:gd name="T9" fmla="*/ 813 h 1167"/>
                <a:gd name="T10" fmla="*/ 0 w 819"/>
                <a:gd name="T11" fmla="*/ 407 h 1167"/>
                <a:gd name="T12" fmla="*/ 406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1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6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6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1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29" name="그림 28">
            <a:extLst>
              <a:ext uri="{FF2B5EF4-FFF2-40B4-BE49-F238E27FC236}">
                <a16:creationId xmlns:a16="http://schemas.microsoft.com/office/drawing/2014/main" id="{183EBB56-9999-4A19-9219-74AF920199D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40000"/>
          </a:blip>
          <a:stretch>
            <a:fillRect/>
          </a:stretch>
        </p:blipFill>
        <p:spPr>
          <a:xfrm rot="16200000" flipH="1">
            <a:off x="4376772" y="2049949"/>
            <a:ext cx="299906" cy="7775875"/>
          </a:xfrm>
          <a:prstGeom prst="rect">
            <a:avLst/>
          </a:prstGeom>
        </p:spPr>
      </p:pic>
      <p:graphicFrame>
        <p:nvGraphicFramePr>
          <p:cNvPr id="16" name="표 15"/>
          <p:cNvGraphicFramePr>
            <a:graphicFrameLocks noGrp="1"/>
          </p:cNvGraphicFramePr>
          <p:nvPr/>
        </p:nvGraphicFramePr>
        <p:xfrm>
          <a:off x="1562100" y="2621366"/>
          <a:ext cx="6123214" cy="2064935"/>
        </p:xfrm>
        <a:graphic>
          <a:graphicData uri="http://schemas.openxmlformats.org/drawingml/2006/table">
            <a:tbl>
              <a:tblPr/>
              <a:tblGrid>
                <a:gridCol w="1885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19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0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11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60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0764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9848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8855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30999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4515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영문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PICTURE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한글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이미지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515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테이블설명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돋움"/>
                        </a:rPr>
                        <a:t>게시물의 이미지 정보를 저장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40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No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칼럼명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영문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칼럼명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한글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TYPE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길이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NULL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PK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FK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비고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515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PIC_NO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이미지번호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PK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Arial"/>
                        </a:rPr>
                        <a:t>SEQUENCE </a:t>
                      </a:r>
                      <a:r>
                        <a:rPr lang="ko-KR" altLang="en-US" sz="800" b="0" i="0" u="none" strike="noStrike">
                          <a:latin typeface="Arial"/>
                        </a:rPr>
                        <a:t>사용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17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2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GROUP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이미지그룹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Arial"/>
                        </a:rPr>
                        <a:t>SEQUENCE </a:t>
                      </a:r>
                      <a:r>
                        <a:rPr lang="ko-KR" altLang="en-US" sz="800" b="0" i="0" u="none" strike="noStrike">
                          <a:latin typeface="맑은 고딕"/>
                        </a:rPr>
                        <a:t>사용</a:t>
                      </a:r>
                      <a:endParaRPr lang="ko-KR" altLang="en-US" sz="800" b="0" i="0" u="none" strike="noStrike">
                        <a:latin typeface="Arial"/>
                      </a:endParaRP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401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3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PATH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이미지경로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VARCHAR2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256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986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4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PIC_NM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원본파일명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VARCHAR2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259 CHAR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986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5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SAVE_NM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저장파일명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VARCHAR2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259 CHAR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latin typeface="Arial"/>
                        </a:rPr>
                        <a:t>　</a:t>
                      </a:r>
                    </a:p>
                  </a:txBody>
                  <a:tcPr marL="4940" marR="4940" marT="4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18" name="그룹 25">
            <a:extLst>
              <a:ext uri="{FF2B5EF4-FFF2-40B4-BE49-F238E27FC236}">
                <a16:creationId xmlns:a16="http://schemas.microsoft.com/office/drawing/2014/main" id="{416B13FF-5299-45AD-9AFA-7E68817F45A7}"/>
              </a:ext>
            </a:extLst>
          </p:cNvPr>
          <p:cNvGrpSpPr/>
          <p:nvPr/>
        </p:nvGrpSpPr>
        <p:grpSpPr>
          <a:xfrm>
            <a:off x="0" y="303026"/>
            <a:ext cx="1700784" cy="224212"/>
            <a:chOff x="0" y="303026"/>
            <a:chExt cx="1700784" cy="224212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5203EEB1-72E0-4DE6-9856-3F902D2416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0" y="303026"/>
              <a:ext cx="1414463" cy="1"/>
            </a:xfrm>
            <a:prstGeom prst="line">
              <a:avLst/>
            </a:prstGeom>
            <a:noFill/>
            <a:ln w="15875">
              <a:solidFill>
                <a:srgbClr val="496F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BC020E9-E5BF-4EF7-B083-08886CD0D0C7}"/>
                </a:ext>
              </a:extLst>
            </p:cNvPr>
            <p:cNvSpPr txBox="1"/>
            <p:nvPr/>
          </p:nvSpPr>
          <p:spPr>
            <a:xfrm>
              <a:off x="323850" y="373350"/>
              <a:ext cx="1376934" cy="1538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a옛날사진관2" pitchFamily="18" charset="-127"/>
                  <a:ea typeface="a옛날사진관2" pitchFamily="18" charset="-127"/>
                </a:rPr>
                <a:t>4. </a:t>
              </a:r>
              <a:r>
                <a:rPr lang="ko-KR" altLang="en-US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a옛날사진관2" pitchFamily="18" charset="-127"/>
                  <a:ea typeface="a옛날사진관2" pitchFamily="18" charset="-127"/>
                </a:rPr>
                <a:t>테이블정의서</a:t>
              </a:r>
              <a:endPara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옛날사진관2" pitchFamily="18" charset="-127"/>
                <a:ea typeface="a옛날사진관2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40368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E9746F3-46B5-4367-9A21-87A867917A89}"/>
              </a:ext>
            </a:extLst>
          </p:cNvPr>
          <p:cNvSpPr txBox="1"/>
          <p:nvPr/>
        </p:nvSpPr>
        <p:spPr>
          <a:xfrm>
            <a:off x="2975931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This is getting heavy Can you hear the bass boom, I’m ready Life is sweet as honey</a:t>
            </a:r>
            <a:endParaRPr lang="ko-KR" altLang="en-US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Georgia" panose="02040502050405020303" pitchFamily="18" charset="0"/>
              <a:ea typeface="나눔명조 ExtraBold" panose="0202060302010102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B6B963D-81CB-4B4D-BB82-DFF447453EEF}"/>
              </a:ext>
            </a:extLst>
          </p:cNvPr>
          <p:cNvSpPr/>
          <p:nvPr/>
        </p:nvSpPr>
        <p:spPr>
          <a:xfrm>
            <a:off x="734785" y="1181556"/>
            <a:ext cx="7663542" cy="4609646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46BE00-FE6F-41A0-B6B3-DB970BB8E545}"/>
              </a:ext>
            </a:extLst>
          </p:cNvPr>
          <p:cNvSpPr txBox="1"/>
          <p:nvPr/>
        </p:nvSpPr>
        <p:spPr>
          <a:xfrm>
            <a:off x="3031993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 dirty="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Mission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87BE0D7-D6ED-4B0A-A7A5-1863C2C6C551}"/>
              </a:ext>
            </a:extLst>
          </p:cNvPr>
          <p:cNvSpPr txBox="1"/>
          <p:nvPr/>
        </p:nvSpPr>
        <p:spPr>
          <a:xfrm>
            <a:off x="6331336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Vision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84BB9EB-EF86-4343-B193-147A5C3D26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50000"/>
          </a:blip>
          <a:stretch>
            <a:fillRect/>
          </a:stretch>
        </p:blipFill>
        <p:spPr>
          <a:xfrm>
            <a:off x="8115162" y="3491190"/>
            <a:ext cx="740707" cy="42731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5DA9068-AF5B-453F-87B5-EFC2A077F58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50000"/>
          </a:blip>
          <a:stretch>
            <a:fillRect/>
          </a:stretch>
        </p:blipFill>
        <p:spPr>
          <a:xfrm>
            <a:off x="4983670" y="3390932"/>
            <a:ext cx="649722" cy="5763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EBD08C8-F826-4A81-B9E2-F37D8FF81800}"/>
              </a:ext>
            </a:extLst>
          </p:cNvPr>
          <p:cNvSpPr txBox="1"/>
          <p:nvPr/>
        </p:nvSpPr>
        <p:spPr>
          <a:xfrm>
            <a:off x="6326439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Disco overload I’m into that I’m good to go I'm diamond you know I glow up Let’s go</a:t>
            </a:r>
          </a:p>
        </p:txBody>
      </p:sp>
      <p:grpSp>
        <p:nvGrpSpPr>
          <p:cNvPr id="2" name="그룹 22">
            <a:extLst>
              <a:ext uri="{FF2B5EF4-FFF2-40B4-BE49-F238E27FC236}">
                <a16:creationId xmlns:a16="http://schemas.microsoft.com/office/drawing/2014/main" id="{AA32EA40-3609-4E31-80C2-1D0FB2EE1253}"/>
              </a:ext>
            </a:extLst>
          </p:cNvPr>
          <p:cNvGrpSpPr/>
          <p:nvPr/>
        </p:nvGrpSpPr>
        <p:grpSpPr>
          <a:xfrm rot="10800000">
            <a:off x="8244804" y="1053019"/>
            <a:ext cx="243095" cy="163478"/>
            <a:chOff x="957114" y="5159102"/>
            <a:chExt cx="275818" cy="185484"/>
          </a:xfrm>
          <a:solidFill>
            <a:srgbClr val="9D9D9D"/>
          </a:solidFill>
        </p:grpSpPr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B4D036BD-722B-41F9-8201-45E5BF4BA4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02880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7 w 819"/>
                <a:gd name="T9" fmla="*/ 813 h 1167"/>
                <a:gd name="T10" fmla="*/ 0 w 819"/>
                <a:gd name="T11" fmla="*/ 407 h 1167"/>
                <a:gd name="T12" fmla="*/ 407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2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7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7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2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BC17EB7E-F22B-4FC6-A4C7-B13484A922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57114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6 w 819"/>
                <a:gd name="T9" fmla="*/ 813 h 1167"/>
                <a:gd name="T10" fmla="*/ 0 w 819"/>
                <a:gd name="T11" fmla="*/ 407 h 1167"/>
                <a:gd name="T12" fmla="*/ 406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1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6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6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1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" name="그룹 25">
            <a:extLst>
              <a:ext uri="{FF2B5EF4-FFF2-40B4-BE49-F238E27FC236}">
                <a16:creationId xmlns:a16="http://schemas.microsoft.com/office/drawing/2014/main" id="{416B13FF-5299-45AD-9AFA-7E68817F45A7}"/>
              </a:ext>
            </a:extLst>
          </p:cNvPr>
          <p:cNvGrpSpPr/>
          <p:nvPr/>
        </p:nvGrpSpPr>
        <p:grpSpPr>
          <a:xfrm>
            <a:off x="0" y="303026"/>
            <a:ext cx="1700784" cy="208823"/>
            <a:chOff x="0" y="303026"/>
            <a:chExt cx="1700784" cy="208823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5203EEB1-72E0-4DE6-9856-3F902D2416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0" y="303026"/>
              <a:ext cx="1414463" cy="1"/>
            </a:xfrm>
            <a:prstGeom prst="line">
              <a:avLst/>
            </a:prstGeom>
            <a:noFill/>
            <a:ln w="15875">
              <a:solidFill>
                <a:srgbClr val="496F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BC020E9-E5BF-4EF7-B083-08886CD0D0C7}"/>
                </a:ext>
              </a:extLst>
            </p:cNvPr>
            <p:cNvSpPr txBox="1"/>
            <p:nvPr/>
          </p:nvSpPr>
          <p:spPr>
            <a:xfrm>
              <a:off x="323850" y="373350"/>
              <a:ext cx="1376934" cy="1384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90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rPr>
                <a:t>1. Mission and Vision</a:t>
              </a:r>
            </a:p>
          </p:txBody>
        </p:sp>
      </p:grpSp>
      <p:pic>
        <p:nvPicPr>
          <p:cNvPr id="29" name="그림 28">
            <a:extLst>
              <a:ext uri="{FF2B5EF4-FFF2-40B4-BE49-F238E27FC236}">
                <a16:creationId xmlns:a16="http://schemas.microsoft.com/office/drawing/2014/main" id="{183EBB56-9999-4A19-9219-74AF920199D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40000"/>
          </a:blip>
          <a:stretch>
            <a:fillRect/>
          </a:stretch>
        </p:blipFill>
        <p:spPr>
          <a:xfrm rot="16200000" flipH="1">
            <a:off x="4398543" y="2039063"/>
            <a:ext cx="299906" cy="7775875"/>
          </a:xfrm>
          <a:prstGeom prst="rect">
            <a:avLst/>
          </a:prstGeom>
        </p:spPr>
      </p:pic>
      <p:graphicFrame>
        <p:nvGraphicFramePr>
          <p:cNvPr id="16" name="표 15"/>
          <p:cNvGraphicFramePr>
            <a:graphicFrameLocks noGrp="1"/>
          </p:cNvGraphicFramePr>
          <p:nvPr/>
        </p:nvGraphicFramePr>
        <p:xfrm>
          <a:off x="1518557" y="1597907"/>
          <a:ext cx="6144988" cy="1488192"/>
        </p:xfrm>
        <a:graphic>
          <a:graphicData uri="http://schemas.openxmlformats.org/drawingml/2006/table">
            <a:tbl>
              <a:tblPr/>
              <a:tblGrid>
                <a:gridCol w="196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65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17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03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00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2069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690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9655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36555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41831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영문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INTEREST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한글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관심분야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1831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테이블설명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돋움"/>
                        </a:rPr>
                        <a:t>멤버의 관심분야 정보를 저장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No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칼럼명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영문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칼럼명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한글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TYPE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길이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NULL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PK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FK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비고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183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INTEREST_NO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관심번호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PK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Arial"/>
                        </a:rPr>
                        <a:t>SEQUENCE </a:t>
                      </a:r>
                      <a:r>
                        <a:rPr lang="ko-KR" altLang="en-US" sz="800" b="0" i="0" u="none" strike="noStrike">
                          <a:latin typeface="Arial"/>
                        </a:rPr>
                        <a:t>사용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043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2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MEMBER_NO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멤버번호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FK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183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3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CATEGORY_SEQ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분야번호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FK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/>
        </p:nvGraphicFramePr>
        <p:xfrm>
          <a:off x="1540329" y="3502907"/>
          <a:ext cx="6161314" cy="1477306"/>
        </p:xfrm>
        <a:graphic>
          <a:graphicData uri="http://schemas.openxmlformats.org/drawingml/2006/table">
            <a:tbl>
              <a:tblPr/>
              <a:tblGrid>
                <a:gridCol w="1970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94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50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359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08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215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745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9707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36918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4006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 err="1">
                          <a:solidFill>
                            <a:srgbClr val="FFFFFF"/>
                          </a:solidFill>
                          <a:latin typeface="굴림"/>
                        </a:rPr>
                        <a:t>테이블명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latin typeface="굴림"/>
                        </a:rPr>
                        <a:t>영문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 dirty="0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POST_CATE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한글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게시물분야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06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테이블설명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돋움"/>
                        </a:rPr>
                        <a:t>게시물이 어떤 분야에 속하는지에 대한 정보를 저장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852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No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칼럼명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영문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칼럼명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한글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TYPE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길이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NULL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PK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FK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비고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006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POST_CATE_NO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게시물분야번호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 dirty="0">
                          <a:latin typeface="Arial"/>
                        </a:rPr>
                        <a:t>NN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PK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Arial"/>
                        </a:rPr>
                        <a:t>SEQUENCE </a:t>
                      </a:r>
                      <a:r>
                        <a:rPr lang="ko-KR" altLang="en-US" sz="800" b="0" i="0" u="none" strike="noStrike">
                          <a:latin typeface="Arial"/>
                        </a:rPr>
                        <a:t>사용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8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2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POST_NO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게시물번호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FK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006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3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CATEGORY_SEQ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분야번호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FK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40368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E9746F3-46B5-4367-9A21-87A867917A89}"/>
              </a:ext>
            </a:extLst>
          </p:cNvPr>
          <p:cNvSpPr txBox="1"/>
          <p:nvPr/>
        </p:nvSpPr>
        <p:spPr>
          <a:xfrm>
            <a:off x="2975931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This is getting heavy Can you hear the bass boom, I’m ready Life is sweet as honey</a:t>
            </a:r>
            <a:endParaRPr lang="ko-KR" altLang="en-US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Georgia" panose="02040502050405020303" pitchFamily="18" charset="0"/>
              <a:ea typeface="나눔명조 ExtraBold" panose="0202060302010102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B6B963D-81CB-4B4D-BB82-DFF447453EEF}"/>
              </a:ext>
            </a:extLst>
          </p:cNvPr>
          <p:cNvSpPr/>
          <p:nvPr/>
        </p:nvSpPr>
        <p:spPr>
          <a:xfrm>
            <a:off x="734785" y="1181556"/>
            <a:ext cx="7663542" cy="4609646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46BE00-FE6F-41A0-B6B3-DB970BB8E545}"/>
              </a:ext>
            </a:extLst>
          </p:cNvPr>
          <p:cNvSpPr txBox="1"/>
          <p:nvPr/>
        </p:nvSpPr>
        <p:spPr>
          <a:xfrm>
            <a:off x="3031993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 dirty="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Mission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87BE0D7-D6ED-4B0A-A7A5-1863C2C6C551}"/>
              </a:ext>
            </a:extLst>
          </p:cNvPr>
          <p:cNvSpPr txBox="1"/>
          <p:nvPr/>
        </p:nvSpPr>
        <p:spPr>
          <a:xfrm>
            <a:off x="6331336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Vision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84BB9EB-EF86-4343-B193-147A5C3D26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50000"/>
          </a:blip>
          <a:stretch>
            <a:fillRect/>
          </a:stretch>
        </p:blipFill>
        <p:spPr>
          <a:xfrm>
            <a:off x="8115162" y="3491190"/>
            <a:ext cx="740707" cy="42731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5DA9068-AF5B-453F-87B5-EFC2A077F58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50000"/>
          </a:blip>
          <a:stretch>
            <a:fillRect/>
          </a:stretch>
        </p:blipFill>
        <p:spPr>
          <a:xfrm>
            <a:off x="4983670" y="3390932"/>
            <a:ext cx="649722" cy="5763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EBD08C8-F826-4A81-B9E2-F37D8FF81800}"/>
              </a:ext>
            </a:extLst>
          </p:cNvPr>
          <p:cNvSpPr txBox="1"/>
          <p:nvPr/>
        </p:nvSpPr>
        <p:spPr>
          <a:xfrm>
            <a:off x="6326439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Disco overload I’m into that I’m good to go I'm diamond you know I glow up Let’s go</a:t>
            </a:r>
          </a:p>
        </p:txBody>
      </p:sp>
      <p:grpSp>
        <p:nvGrpSpPr>
          <p:cNvPr id="2" name="그룹 22">
            <a:extLst>
              <a:ext uri="{FF2B5EF4-FFF2-40B4-BE49-F238E27FC236}">
                <a16:creationId xmlns:a16="http://schemas.microsoft.com/office/drawing/2014/main" id="{AA32EA40-3609-4E31-80C2-1D0FB2EE1253}"/>
              </a:ext>
            </a:extLst>
          </p:cNvPr>
          <p:cNvGrpSpPr/>
          <p:nvPr/>
        </p:nvGrpSpPr>
        <p:grpSpPr>
          <a:xfrm rot="10800000">
            <a:off x="8244804" y="1053019"/>
            <a:ext cx="243095" cy="163478"/>
            <a:chOff x="957114" y="5159102"/>
            <a:chExt cx="275818" cy="185484"/>
          </a:xfrm>
          <a:solidFill>
            <a:srgbClr val="9D9D9D"/>
          </a:solidFill>
        </p:grpSpPr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B4D036BD-722B-41F9-8201-45E5BF4BA4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02880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7 w 819"/>
                <a:gd name="T9" fmla="*/ 813 h 1167"/>
                <a:gd name="T10" fmla="*/ 0 w 819"/>
                <a:gd name="T11" fmla="*/ 407 h 1167"/>
                <a:gd name="T12" fmla="*/ 407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2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7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7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2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BC17EB7E-F22B-4FC6-A4C7-B13484A922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57114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6 w 819"/>
                <a:gd name="T9" fmla="*/ 813 h 1167"/>
                <a:gd name="T10" fmla="*/ 0 w 819"/>
                <a:gd name="T11" fmla="*/ 407 h 1167"/>
                <a:gd name="T12" fmla="*/ 406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1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6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6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1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29" name="그림 28">
            <a:extLst>
              <a:ext uri="{FF2B5EF4-FFF2-40B4-BE49-F238E27FC236}">
                <a16:creationId xmlns:a16="http://schemas.microsoft.com/office/drawing/2014/main" id="{183EBB56-9999-4A19-9219-74AF920199D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40000"/>
          </a:blip>
          <a:stretch>
            <a:fillRect/>
          </a:stretch>
        </p:blipFill>
        <p:spPr>
          <a:xfrm rot="16200000" flipH="1">
            <a:off x="4398543" y="2039063"/>
            <a:ext cx="299906" cy="7775875"/>
          </a:xfrm>
          <a:prstGeom prst="rect">
            <a:avLst/>
          </a:prstGeom>
        </p:spPr>
      </p:pic>
      <p:graphicFrame>
        <p:nvGraphicFramePr>
          <p:cNvPr id="16" name="표 15"/>
          <p:cNvGraphicFramePr>
            <a:graphicFrameLocks noGrp="1"/>
          </p:cNvGraphicFramePr>
          <p:nvPr/>
        </p:nvGraphicFramePr>
        <p:xfrm>
          <a:off x="1480455" y="2633317"/>
          <a:ext cx="6242958" cy="1906025"/>
        </p:xfrm>
        <a:graphic>
          <a:graphicData uri="http://schemas.openxmlformats.org/drawingml/2006/table">
            <a:tbl>
              <a:tblPr/>
              <a:tblGrid>
                <a:gridCol w="1996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40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17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2967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47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258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1020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9969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38732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08221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영문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STORAGE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한글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보관함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8221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테이블설명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돋움"/>
                        </a:rPr>
                        <a:t>멤버가 다른 이용자의 게시물을 저장</a:t>
                      </a:r>
                      <a:r>
                        <a:rPr lang="en-US" altLang="ko-KR" sz="800" b="0" i="0" u="none" strike="noStrike">
                          <a:latin typeface="돋움"/>
                        </a:rPr>
                        <a:t>&amp;</a:t>
                      </a:r>
                      <a:r>
                        <a:rPr lang="ko-KR" altLang="en-US" sz="800" b="0" i="0" u="none" strike="noStrike">
                          <a:latin typeface="돋움"/>
                        </a:rPr>
                        <a:t>평가한 정보를 저장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423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No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칼럼명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영문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칼럼명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한글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latin typeface="굴림"/>
                      </a:endParaRP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TYPE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길이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NULL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PK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latin typeface="Arial"/>
                        </a:rPr>
                        <a:t>FK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latin typeface="굴림"/>
                        </a:rPr>
                        <a:t>비고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82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STORAGE_NO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보관번호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PK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Arial"/>
                        </a:rPr>
                        <a:t>SEQUENCE </a:t>
                      </a:r>
                      <a:r>
                        <a:rPr lang="ko-KR" altLang="en-US" sz="800" b="0" i="0" u="none" strike="noStrike">
                          <a:latin typeface="Arial"/>
                        </a:rPr>
                        <a:t>사용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42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2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STORE_TYPE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보관유형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CHAR(1)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0" u="none" strike="noStrike">
                          <a:latin typeface="Arial"/>
                        </a:rPr>
                        <a:t>1: </a:t>
                      </a:r>
                      <a:r>
                        <a:rPr lang="ko-KR" altLang="en-US" sz="800" b="0" i="0" u="none" strike="noStrike">
                          <a:latin typeface="맑은 고딕"/>
                        </a:rPr>
                        <a:t>저장 </a:t>
                      </a:r>
                      <a:r>
                        <a:rPr lang="en-US" altLang="ko-KR" sz="800" b="0" i="0" u="none" strike="noStrike">
                          <a:latin typeface="맑은 고딕"/>
                        </a:rPr>
                        <a:t>2: </a:t>
                      </a:r>
                      <a:r>
                        <a:rPr lang="ko-KR" altLang="en-US" sz="800" b="0" i="0" u="none" strike="noStrike">
                          <a:latin typeface="맑은 고딕"/>
                        </a:rPr>
                        <a:t>좋아요</a:t>
                      </a:r>
                      <a:endParaRPr lang="ko-KR" altLang="en-US" sz="800" b="0" i="0" u="none" strike="noStrike">
                        <a:latin typeface="Arial"/>
                      </a:endParaRP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82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3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REG_DT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등록일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DATE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Arial"/>
                        </a:rPr>
                        <a:t>default: SYSDATE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82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4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POST_NO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게시글번호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82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5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MEMBER_NO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멤버번호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FK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82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latin typeface="Arial"/>
                        </a:rPr>
                        <a:t>6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PIC_GROUP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latin typeface="굴림"/>
                        </a:rPr>
                        <a:t>이미지그룹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latin typeface="굴림"/>
                        </a:rPr>
                        <a:t>NUMBER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latin typeface="Arial"/>
                        </a:rPr>
                        <a:t>NN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latin typeface="Arial"/>
                        </a:rPr>
                        <a:t>　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dirty="0">
                          <a:latin typeface="Arial"/>
                        </a:rPr>
                        <a:t>SEQUENCE</a:t>
                      </a:r>
                      <a:r>
                        <a:rPr lang="ko-KR" altLang="en-US" sz="800" b="0" i="0" u="none" strike="noStrike" dirty="0">
                          <a:latin typeface="Arial"/>
                        </a:rPr>
                        <a:t>사용</a:t>
                      </a:r>
                    </a:p>
                  </a:txBody>
                  <a:tcPr marL="5131" marR="5131" marT="51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pSp>
        <p:nvGrpSpPr>
          <p:cNvPr id="18" name="그룹 25">
            <a:extLst>
              <a:ext uri="{FF2B5EF4-FFF2-40B4-BE49-F238E27FC236}">
                <a16:creationId xmlns:a16="http://schemas.microsoft.com/office/drawing/2014/main" id="{416B13FF-5299-45AD-9AFA-7E68817F45A7}"/>
              </a:ext>
            </a:extLst>
          </p:cNvPr>
          <p:cNvGrpSpPr/>
          <p:nvPr/>
        </p:nvGrpSpPr>
        <p:grpSpPr>
          <a:xfrm>
            <a:off x="0" y="303026"/>
            <a:ext cx="1700784" cy="224212"/>
            <a:chOff x="0" y="303026"/>
            <a:chExt cx="1700784" cy="224212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5203EEB1-72E0-4DE6-9856-3F902D2416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0" y="303026"/>
              <a:ext cx="1414463" cy="1"/>
            </a:xfrm>
            <a:prstGeom prst="line">
              <a:avLst/>
            </a:prstGeom>
            <a:noFill/>
            <a:ln w="15875">
              <a:solidFill>
                <a:srgbClr val="496F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BC020E9-E5BF-4EF7-B083-08886CD0D0C7}"/>
                </a:ext>
              </a:extLst>
            </p:cNvPr>
            <p:cNvSpPr txBox="1"/>
            <p:nvPr/>
          </p:nvSpPr>
          <p:spPr>
            <a:xfrm>
              <a:off x="323850" y="373350"/>
              <a:ext cx="1376934" cy="1538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a옛날사진관2" pitchFamily="18" charset="-127"/>
                  <a:ea typeface="a옛날사진관2" pitchFamily="18" charset="-127"/>
                </a:rPr>
                <a:t>4. </a:t>
              </a:r>
              <a:r>
                <a:rPr lang="ko-KR" altLang="en-US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a옛날사진관2" pitchFamily="18" charset="-127"/>
                  <a:ea typeface="a옛날사진관2" pitchFamily="18" charset="-127"/>
                </a:rPr>
                <a:t>테이블정의서</a:t>
              </a:r>
              <a:endPara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옛날사진관2" pitchFamily="18" charset="-127"/>
                <a:ea typeface="a옛날사진관2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40368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96F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9130016C-DED4-4B3D-A839-D35CC3EDFFD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706"/>
          <a:stretch/>
        </p:blipFill>
        <p:spPr>
          <a:xfrm>
            <a:off x="0" y="-8836"/>
            <a:ext cx="4567454" cy="6866836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DB2FA4F-B585-4679-81D7-7BA1585901AB}"/>
              </a:ext>
            </a:extLst>
          </p:cNvPr>
          <p:cNvSpPr/>
          <p:nvPr/>
        </p:nvSpPr>
        <p:spPr>
          <a:xfrm rot="16200000" flipH="1" flipV="1">
            <a:off x="-387592" y="1401306"/>
            <a:ext cx="5854700" cy="405538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0000"/>
                </a:schemeClr>
              </a:gs>
            </a:gsLst>
            <a:lin ang="72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3EDC240-64C4-4D84-9943-34055E5B94DC}"/>
              </a:ext>
            </a:extLst>
          </p:cNvPr>
          <p:cNvSpPr/>
          <p:nvPr/>
        </p:nvSpPr>
        <p:spPr>
          <a:xfrm>
            <a:off x="2359240" y="1315998"/>
            <a:ext cx="6784760" cy="4226004"/>
          </a:xfrm>
          <a:prstGeom prst="rect">
            <a:avLst/>
          </a:prstGeom>
          <a:solidFill>
            <a:srgbClr val="EEEEEE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5">
            <a:extLst>
              <a:ext uri="{FF2B5EF4-FFF2-40B4-BE49-F238E27FC236}">
                <a16:creationId xmlns:a16="http://schemas.microsoft.com/office/drawing/2014/main" id="{0979623F-8930-423C-8278-7EF6102109F4}"/>
              </a:ext>
            </a:extLst>
          </p:cNvPr>
          <p:cNvGrpSpPr/>
          <p:nvPr/>
        </p:nvGrpSpPr>
        <p:grpSpPr>
          <a:xfrm>
            <a:off x="3057430" y="2498857"/>
            <a:ext cx="482923" cy="324759"/>
            <a:chOff x="957114" y="5159102"/>
            <a:chExt cx="275818" cy="185484"/>
          </a:xfrm>
          <a:solidFill>
            <a:schemeClr val="bg1">
              <a:alpha val="90000"/>
            </a:schemeClr>
          </a:solidFill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C06CF4D-AA41-4AB3-9F5D-9E771F7B6A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02880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7 w 819"/>
                <a:gd name="T9" fmla="*/ 813 h 1167"/>
                <a:gd name="T10" fmla="*/ 0 w 819"/>
                <a:gd name="T11" fmla="*/ 407 h 1167"/>
                <a:gd name="T12" fmla="*/ 407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2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7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7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2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49021454-0EE3-4D62-9E11-A078A6A9F8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57114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6 w 819"/>
                <a:gd name="T9" fmla="*/ 813 h 1167"/>
                <a:gd name="T10" fmla="*/ 0 w 819"/>
                <a:gd name="T11" fmla="*/ 407 h 1167"/>
                <a:gd name="T12" fmla="*/ 406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1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6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6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1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5154A755-C07A-4B9A-B390-76990EC78FA7}"/>
              </a:ext>
            </a:extLst>
          </p:cNvPr>
          <p:cNvSpPr txBox="1"/>
          <p:nvPr/>
        </p:nvSpPr>
        <p:spPr>
          <a:xfrm>
            <a:off x="3303530" y="2549388"/>
            <a:ext cx="41259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5.</a:t>
            </a:r>
          </a:p>
          <a:p>
            <a:r>
              <a:rPr lang="ko-KR" altLang="en-US" sz="3200" b="1" spc="-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기능시연</a:t>
            </a:r>
            <a:endParaRPr lang="en-US" altLang="ko-KR" sz="32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옛날사진관2" pitchFamily="18" charset="-127"/>
              <a:ea typeface="a옛날사진관2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E100C2-2C00-4C53-A7EE-FC5D979948EA}"/>
              </a:ext>
            </a:extLst>
          </p:cNvPr>
          <p:cNvSpPr txBox="1"/>
          <p:nvPr/>
        </p:nvSpPr>
        <p:spPr>
          <a:xfrm>
            <a:off x="4352412" y="4322882"/>
            <a:ext cx="3210395" cy="2616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2000" dirty="0">
                <a:ln w="3175">
                  <a:noFill/>
                </a:ln>
                <a:solidFill>
                  <a:srgbClr val="496F73"/>
                </a:solidFill>
                <a:latin typeface="Jadyn Maria Free" pitchFamily="2" charset="0"/>
                <a:ea typeface="GeosansLight" panose="02000603020000020003" pitchFamily="2" charset="-127"/>
              </a:rPr>
              <a:t>ENHANCE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0C220EF1-B9A9-4767-AC49-D2E3A702D36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70000"/>
          </a:blip>
          <a:stretch>
            <a:fillRect/>
          </a:stretch>
        </p:blipFill>
        <p:spPr>
          <a:xfrm rot="16200000" flipH="1">
            <a:off x="5489684" y="2414858"/>
            <a:ext cx="523873" cy="6784758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F3B60E1-8C08-4053-93BA-A4D38881DB4B}"/>
              </a:ext>
            </a:extLst>
          </p:cNvPr>
          <p:cNvCxnSpPr>
            <a:cxnSpLocks/>
          </p:cNvCxnSpPr>
          <p:nvPr/>
        </p:nvCxnSpPr>
        <p:spPr>
          <a:xfrm flipH="1">
            <a:off x="8202924" y="-8836"/>
            <a:ext cx="941075" cy="9396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1031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96F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9130016C-DED4-4B3D-A839-D35CC3EDFFD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706"/>
          <a:stretch/>
        </p:blipFill>
        <p:spPr>
          <a:xfrm>
            <a:off x="0" y="-8836"/>
            <a:ext cx="4567454" cy="6866836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DB2FA4F-B585-4679-81D7-7BA1585901AB}"/>
              </a:ext>
            </a:extLst>
          </p:cNvPr>
          <p:cNvSpPr/>
          <p:nvPr/>
        </p:nvSpPr>
        <p:spPr>
          <a:xfrm rot="16200000" flipH="1" flipV="1">
            <a:off x="-387592" y="1401306"/>
            <a:ext cx="5854700" cy="405538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0000"/>
                </a:schemeClr>
              </a:gs>
            </a:gsLst>
            <a:lin ang="72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3EDC240-64C4-4D84-9943-34055E5B94DC}"/>
              </a:ext>
            </a:extLst>
          </p:cNvPr>
          <p:cNvSpPr/>
          <p:nvPr/>
        </p:nvSpPr>
        <p:spPr>
          <a:xfrm>
            <a:off x="2359240" y="1315998"/>
            <a:ext cx="6784760" cy="4226004"/>
          </a:xfrm>
          <a:prstGeom prst="rect">
            <a:avLst/>
          </a:prstGeom>
          <a:solidFill>
            <a:srgbClr val="EEEEEE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E6392B17-7C3B-4218-A7BD-66EBCB3360DE}"/>
              </a:ext>
            </a:extLst>
          </p:cNvPr>
          <p:cNvGrpSpPr/>
          <p:nvPr/>
        </p:nvGrpSpPr>
        <p:grpSpPr>
          <a:xfrm>
            <a:off x="3254511" y="4041644"/>
            <a:ext cx="4545104" cy="671870"/>
            <a:chOff x="2728717" y="3978144"/>
            <a:chExt cx="4969919" cy="96161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8E4B880-CDB8-4A98-B133-A7BAA46CDA3C}"/>
                </a:ext>
              </a:extLst>
            </p:cNvPr>
            <p:cNvSpPr txBox="1"/>
            <p:nvPr/>
          </p:nvSpPr>
          <p:spPr>
            <a:xfrm>
              <a:off x="2838364" y="3989594"/>
              <a:ext cx="4851397" cy="9250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a옛날사진관2" pitchFamily="18" charset="-127"/>
                  <a:ea typeface="a옛날사진관2" pitchFamily="18" charset="-127"/>
                </a:rPr>
                <a:t>프로젝트 목표</a:t>
              </a:r>
              <a:endPara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옛날사진관2" pitchFamily="18" charset="-127"/>
                <a:ea typeface="a옛날사진관2" pitchFamily="18" charset="-127"/>
              </a:endParaRPr>
            </a:p>
            <a:p>
              <a:r>
                <a:rPr lang="ko-KR" altLang="en-US" sz="12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a옛날사진관2" pitchFamily="18" charset="-127"/>
                  <a:ea typeface="a옛날사진관2" pitchFamily="18" charset="-127"/>
                </a:rPr>
                <a:t>주요기능 소개</a:t>
              </a:r>
              <a:endPara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옛날사진관2" pitchFamily="18" charset="-127"/>
                <a:ea typeface="a옛날사진관2" pitchFamily="18" charset="-127"/>
              </a:endParaRPr>
            </a:p>
            <a:p>
              <a:r>
                <a:rPr lang="ko-KR" altLang="en-US" sz="12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a옛날사진관2" pitchFamily="18" charset="-127"/>
                  <a:ea typeface="a옛날사진관2" pitchFamily="18" charset="-127"/>
                </a:rPr>
                <a:t>개발</a:t>
              </a:r>
              <a:r>
                <a:rPr lang="en-US" altLang="ko-KR" sz="12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a옛날사진관2" pitchFamily="18" charset="-127"/>
                  <a:ea typeface="a옛날사진관2" pitchFamily="18" charset="-127"/>
                </a:rPr>
                <a:t>/</a:t>
              </a:r>
              <a:r>
                <a:rPr lang="ko-KR" altLang="en-US" sz="12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a옛날사진관2" pitchFamily="18" charset="-127"/>
                  <a:ea typeface="a옛날사진관2" pitchFamily="18" charset="-127"/>
                </a:rPr>
                <a:t>협업 툴</a:t>
              </a:r>
            </a:p>
          </p:txBody>
        </p: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18DEC6A1-A6AA-49B9-99BE-5CC04D669974}"/>
                </a:ext>
              </a:extLst>
            </p:cNvPr>
            <p:cNvGrpSpPr/>
            <p:nvPr/>
          </p:nvGrpSpPr>
          <p:grpSpPr>
            <a:xfrm>
              <a:off x="2728717" y="3978144"/>
              <a:ext cx="4969919" cy="961614"/>
              <a:chOff x="2728717" y="3978144"/>
              <a:chExt cx="4969919" cy="961614"/>
            </a:xfrm>
          </p:grpSpPr>
          <p:cxnSp>
            <p:nvCxnSpPr>
              <p:cNvPr id="34" name="직선 연결선 33">
                <a:extLst>
                  <a:ext uri="{FF2B5EF4-FFF2-40B4-BE49-F238E27FC236}">
                    <a16:creationId xmlns:a16="http://schemas.microsoft.com/office/drawing/2014/main" id="{5174E1A4-657B-4C8E-B6D2-6554715824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728717" y="3978144"/>
                <a:ext cx="109647" cy="115710"/>
              </a:xfrm>
              <a:prstGeom prst="line">
                <a:avLst/>
              </a:prstGeom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A90D3130-B092-41CA-B62B-246F6F19D54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588989" y="4824048"/>
                <a:ext cx="109647" cy="115710"/>
              </a:xfrm>
              <a:prstGeom prst="line">
                <a:avLst/>
              </a:prstGeom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979623F-8930-423C-8278-7EF6102109F4}"/>
              </a:ext>
            </a:extLst>
          </p:cNvPr>
          <p:cNvGrpSpPr/>
          <p:nvPr/>
        </p:nvGrpSpPr>
        <p:grpSpPr>
          <a:xfrm>
            <a:off x="3035658" y="1932799"/>
            <a:ext cx="482923" cy="324759"/>
            <a:chOff x="957114" y="5159102"/>
            <a:chExt cx="275818" cy="185484"/>
          </a:xfrm>
          <a:solidFill>
            <a:schemeClr val="bg1">
              <a:alpha val="90000"/>
            </a:schemeClr>
          </a:solidFill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C06CF4D-AA41-4AB3-9F5D-9E771F7B6A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02880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7 w 819"/>
                <a:gd name="T9" fmla="*/ 813 h 1167"/>
                <a:gd name="T10" fmla="*/ 0 w 819"/>
                <a:gd name="T11" fmla="*/ 407 h 1167"/>
                <a:gd name="T12" fmla="*/ 407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2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7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7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2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49021454-0EE3-4D62-9E11-A078A6A9F8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57114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6 w 819"/>
                <a:gd name="T9" fmla="*/ 813 h 1167"/>
                <a:gd name="T10" fmla="*/ 0 w 819"/>
                <a:gd name="T11" fmla="*/ 407 h 1167"/>
                <a:gd name="T12" fmla="*/ 406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1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6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6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1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5154A755-C07A-4B9A-B390-76990EC78FA7}"/>
              </a:ext>
            </a:extLst>
          </p:cNvPr>
          <p:cNvSpPr txBox="1"/>
          <p:nvPr/>
        </p:nvSpPr>
        <p:spPr>
          <a:xfrm>
            <a:off x="3298087" y="2015988"/>
            <a:ext cx="41259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1.</a:t>
            </a:r>
          </a:p>
          <a:p>
            <a:r>
              <a:rPr lang="ko-KR" altLang="en-US" sz="3200" b="1" spc="-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프로젝트</a:t>
            </a:r>
            <a:r>
              <a:rPr lang="en-US" altLang="ko-KR" sz="3200" b="1" spc="-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 </a:t>
            </a:r>
            <a:r>
              <a:rPr lang="ko-KR" altLang="en-US" sz="3200" b="1" spc="-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소개</a:t>
            </a:r>
            <a:endParaRPr lang="en-US" altLang="ko-KR" sz="32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옛날사진관2" pitchFamily="18" charset="-127"/>
              <a:ea typeface="a옛날사진관2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E100C2-2C00-4C53-A7EE-FC5D979948EA}"/>
              </a:ext>
            </a:extLst>
          </p:cNvPr>
          <p:cNvSpPr txBox="1"/>
          <p:nvPr/>
        </p:nvSpPr>
        <p:spPr>
          <a:xfrm>
            <a:off x="3307384" y="3261524"/>
            <a:ext cx="3210395" cy="2616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2000" dirty="0">
                <a:ln w="3175">
                  <a:noFill/>
                </a:ln>
                <a:solidFill>
                  <a:srgbClr val="496F73"/>
                </a:solidFill>
                <a:latin typeface="Jadyn Maria Free" pitchFamily="2" charset="0"/>
                <a:ea typeface="GeosansLight" panose="02000603020000020003" pitchFamily="2" charset="-127"/>
              </a:rPr>
              <a:t>ENHANCE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0C220EF1-B9A9-4767-AC49-D2E3A702D36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70000"/>
          </a:blip>
          <a:stretch>
            <a:fillRect/>
          </a:stretch>
        </p:blipFill>
        <p:spPr>
          <a:xfrm rot="16200000" flipH="1">
            <a:off x="5489684" y="2414858"/>
            <a:ext cx="523873" cy="6784758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F3B60E1-8C08-4053-93BA-A4D38881DB4B}"/>
              </a:ext>
            </a:extLst>
          </p:cNvPr>
          <p:cNvCxnSpPr>
            <a:cxnSpLocks/>
          </p:cNvCxnSpPr>
          <p:nvPr/>
        </p:nvCxnSpPr>
        <p:spPr>
          <a:xfrm flipH="1">
            <a:off x="8202924" y="-8836"/>
            <a:ext cx="941075" cy="9396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10319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472544" y="2759529"/>
            <a:ext cx="458832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solidFill>
                  <a:schemeClr val="bg1"/>
                </a:solidFill>
                <a:latin typeface="Margaret Bold" pitchFamily="50" charset="0"/>
              </a:rPr>
              <a:t>Q &amp; A</a:t>
            </a:r>
            <a:endParaRPr lang="ko-KR" altLang="en-US" sz="6600" dirty="0">
              <a:solidFill>
                <a:schemeClr val="bg1"/>
              </a:solidFill>
              <a:latin typeface="Margaret Bold" pitchFamily="50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7E100C2-2C00-4C53-A7EE-FC5D979948EA}"/>
              </a:ext>
            </a:extLst>
          </p:cNvPr>
          <p:cNvSpPr txBox="1"/>
          <p:nvPr/>
        </p:nvSpPr>
        <p:spPr>
          <a:xfrm>
            <a:off x="5348455" y="2559397"/>
            <a:ext cx="3210395" cy="2616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2000" dirty="0">
                <a:ln w="3175">
                  <a:noFill/>
                </a:ln>
                <a:solidFill>
                  <a:srgbClr val="CBCBCB"/>
                </a:solidFill>
                <a:latin typeface="Jadyn Maria Free" pitchFamily="2" charset="0"/>
                <a:ea typeface="GeosansLight" panose="02000603020000020003" pitchFamily="2" charset="-127"/>
              </a:rPr>
              <a:t>ENHANCE</a:t>
            </a:r>
          </a:p>
        </p:txBody>
      </p:sp>
    </p:spTree>
    <p:extLst>
      <p:ext uri="{BB962C8B-B14F-4D97-AF65-F5344CB8AC3E}">
        <p14:creationId xmlns:p14="http://schemas.microsoft.com/office/powerpoint/2010/main" val="13015480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47E100C2-2C00-4C53-A7EE-FC5D979948EA}"/>
              </a:ext>
            </a:extLst>
          </p:cNvPr>
          <p:cNvSpPr txBox="1"/>
          <p:nvPr/>
        </p:nvSpPr>
        <p:spPr>
          <a:xfrm>
            <a:off x="5348455" y="2559397"/>
            <a:ext cx="3210395" cy="2616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2000" dirty="0">
                <a:ln w="3175">
                  <a:noFill/>
                </a:ln>
                <a:solidFill>
                  <a:srgbClr val="CBCBCB"/>
                </a:solidFill>
                <a:latin typeface="Jadyn Maria Free" pitchFamily="2" charset="0"/>
                <a:ea typeface="GeosansLight" panose="02000603020000020003" pitchFamily="2" charset="-127"/>
              </a:rPr>
              <a:t>ENHANCE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08314" y="2759529"/>
            <a:ext cx="685255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>
                <a:solidFill>
                  <a:schemeClr val="bg1"/>
                </a:solidFill>
                <a:latin typeface="Margaret Bold" pitchFamily="50" charset="0"/>
              </a:rPr>
              <a:t>THANK</a:t>
            </a:r>
          </a:p>
          <a:p>
            <a:pPr algn="ctr"/>
            <a:r>
              <a:rPr lang="en-US" altLang="ko-KR" sz="6600" dirty="0">
                <a:solidFill>
                  <a:schemeClr val="bg1"/>
                </a:solidFill>
                <a:latin typeface="Margaret Bold" pitchFamily="50" charset="0"/>
              </a:rPr>
              <a:t>YOU</a:t>
            </a:r>
            <a:endParaRPr lang="ko-KR" altLang="en-US" sz="6600" dirty="0">
              <a:solidFill>
                <a:schemeClr val="bg1"/>
              </a:solidFill>
              <a:latin typeface="Margaret Bold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1548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E9746F3-46B5-4367-9A21-87A867917A89}"/>
              </a:ext>
            </a:extLst>
          </p:cNvPr>
          <p:cNvSpPr txBox="1"/>
          <p:nvPr/>
        </p:nvSpPr>
        <p:spPr>
          <a:xfrm>
            <a:off x="2975931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This is getting heavy Can you hear the bass boom, I’m ready Life is sweet as honey</a:t>
            </a:r>
            <a:endParaRPr lang="ko-KR" altLang="en-US" sz="100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Georgia" panose="02040502050405020303" pitchFamily="18" charset="0"/>
              <a:ea typeface="나눔명조 ExtraBold" panose="0202060302010102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B6B963D-81CB-4B4D-BB82-DFF447453EEF}"/>
              </a:ext>
            </a:extLst>
          </p:cNvPr>
          <p:cNvSpPr/>
          <p:nvPr/>
        </p:nvSpPr>
        <p:spPr>
          <a:xfrm>
            <a:off x="1433440" y="3113768"/>
            <a:ext cx="6442374" cy="1909989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5378B4-DD0B-4979-B4DD-9A07D8D16A3D}"/>
              </a:ext>
            </a:extLst>
          </p:cNvPr>
          <p:cNvSpPr txBox="1"/>
          <p:nvPr/>
        </p:nvSpPr>
        <p:spPr>
          <a:xfrm>
            <a:off x="2693175" y="3480121"/>
            <a:ext cx="44260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1.</a:t>
            </a:r>
            <a:r>
              <a:rPr lang="ko-KR" altLang="en-US" sz="16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크리에이터들의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 창작물 전시와 공유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옛날사진관2" pitchFamily="18" charset="-127"/>
              <a:ea typeface="a옛날사진관2" pitchFamily="18" charset="-127"/>
            </a:endParaRPr>
          </a:p>
          <a:p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옛날사진관2" pitchFamily="18" charset="-127"/>
              <a:ea typeface="a옛날사진관2" pitchFamily="18" charset="-127"/>
            </a:endParaRPr>
          </a:p>
          <a:p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2.</a:t>
            </a:r>
            <a:r>
              <a:rPr lang="ko-KR" altLang="en-US" sz="16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크리에이터간의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 소통과 교류 활성화</a:t>
            </a:r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옛날사진관2" pitchFamily="18" charset="-127"/>
              <a:ea typeface="a옛날사진관2" pitchFamily="18" charset="-127"/>
            </a:endParaRPr>
          </a:p>
          <a:p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옛날사진관2" pitchFamily="18" charset="-127"/>
              <a:ea typeface="a옛날사진관2" pitchFamily="18" charset="-127"/>
            </a:endParaRPr>
          </a:p>
          <a:p>
            <a:r>
              <a: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3.</a:t>
            </a:r>
            <a:r>
              <a:rPr lang="ko-KR" altLang="en-US" sz="16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크리에이터의</a:t>
            </a:r>
            <a:r>
              <a: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 창작 효율 증진 및 창의성 증대</a:t>
            </a:r>
          </a:p>
        </p:txBody>
      </p:sp>
      <p:sp>
        <p:nvSpPr>
          <p:cNvPr id="16" name="왼쪽 대괄호 15">
            <a:extLst>
              <a:ext uri="{FF2B5EF4-FFF2-40B4-BE49-F238E27FC236}">
                <a16:creationId xmlns:a16="http://schemas.microsoft.com/office/drawing/2014/main" id="{0696518E-B98F-4318-826E-2FC115FE3FFF}"/>
              </a:ext>
            </a:extLst>
          </p:cNvPr>
          <p:cNvSpPr/>
          <p:nvPr/>
        </p:nvSpPr>
        <p:spPr>
          <a:xfrm>
            <a:off x="2702497" y="1089024"/>
            <a:ext cx="281967" cy="1604793"/>
          </a:xfrm>
          <a:prstGeom prst="leftBracket">
            <a:avLst>
              <a:gd name="adj" fmla="val 0"/>
            </a:avLst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46BE00-FE6F-41A0-B6B3-DB970BB8E545}"/>
              </a:ext>
            </a:extLst>
          </p:cNvPr>
          <p:cNvSpPr txBox="1"/>
          <p:nvPr/>
        </p:nvSpPr>
        <p:spPr>
          <a:xfrm>
            <a:off x="3031993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 dirty="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Mission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43EC1BA-46D3-46F9-84B5-CCAB623A3574}"/>
              </a:ext>
            </a:extLst>
          </p:cNvPr>
          <p:cNvCxnSpPr>
            <a:cxnSpLocks/>
          </p:cNvCxnSpPr>
          <p:nvPr/>
        </p:nvCxnSpPr>
        <p:spPr>
          <a:xfrm flipH="1">
            <a:off x="3005806" y="1396456"/>
            <a:ext cx="163976" cy="170745"/>
          </a:xfrm>
          <a:prstGeom prst="line">
            <a:avLst/>
          </a:prstGeom>
          <a:ln w="12700">
            <a:solidFill>
              <a:srgbClr val="496F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87BE0D7-D6ED-4B0A-A7A5-1863C2C6C551}"/>
              </a:ext>
            </a:extLst>
          </p:cNvPr>
          <p:cNvSpPr txBox="1"/>
          <p:nvPr/>
        </p:nvSpPr>
        <p:spPr>
          <a:xfrm>
            <a:off x="6331336" y="4374594"/>
            <a:ext cx="151365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200">
                <a:ln w="3175">
                  <a:noFill/>
                </a:ln>
                <a:solidFill>
                  <a:schemeClr val="bg1"/>
                </a:solidFill>
                <a:latin typeface="Jadyn Maria Free" pitchFamily="2" charset="0"/>
                <a:ea typeface="GeosansLight" panose="02000603020000020003" pitchFamily="2" charset="-127"/>
              </a:rPr>
              <a:t>Vision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84BB9EB-EF86-4343-B193-147A5C3D26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50000"/>
            <a:lum bright="-90000"/>
          </a:blip>
          <a:stretch>
            <a:fillRect/>
          </a:stretch>
        </p:blipFill>
        <p:spPr>
          <a:xfrm>
            <a:off x="1534748" y="1852891"/>
            <a:ext cx="740707" cy="42731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5DA9068-AF5B-453F-87B5-EFC2A077F58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50000"/>
          </a:blip>
          <a:stretch>
            <a:fillRect/>
          </a:stretch>
        </p:blipFill>
        <p:spPr>
          <a:xfrm>
            <a:off x="4983670" y="3390932"/>
            <a:ext cx="649722" cy="5763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EBD08C8-F826-4A81-B9E2-F37D8FF81800}"/>
              </a:ext>
            </a:extLst>
          </p:cNvPr>
          <p:cNvSpPr txBox="1"/>
          <p:nvPr/>
        </p:nvSpPr>
        <p:spPr>
          <a:xfrm>
            <a:off x="6326439" y="4915314"/>
            <a:ext cx="18246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Georgia" panose="02040502050405020303" pitchFamily="18" charset="0"/>
                <a:ea typeface="나눔명조 ExtraBold" panose="02020603020101020101" pitchFamily="18" charset="-127"/>
              </a:rPr>
              <a:t>Disco overload I’m into that I’m good to go I'm diamond you know I glow up Let’s go</a:t>
            </a: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A32EA40-3609-4E31-80C2-1D0FB2EE1253}"/>
              </a:ext>
            </a:extLst>
          </p:cNvPr>
          <p:cNvGrpSpPr/>
          <p:nvPr/>
        </p:nvGrpSpPr>
        <p:grpSpPr>
          <a:xfrm rot="10800000">
            <a:off x="7640648" y="3028777"/>
            <a:ext cx="243095" cy="163478"/>
            <a:chOff x="957114" y="5159102"/>
            <a:chExt cx="275818" cy="185484"/>
          </a:xfrm>
          <a:solidFill>
            <a:srgbClr val="9D9D9D"/>
          </a:solidFill>
        </p:grpSpPr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B4D036BD-722B-41F9-8201-45E5BF4BA4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02880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7 w 819"/>
                <a:gd name="T9" fmla="*/ 813 h 1167"/>
                <a:gd name="T10" fmla="*/ 0 w 819"/>
                <a:gd name="T11" fmla="*/ 407 h 1167"/>
                <a:gd name="T12" fmla="*/ 407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2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7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7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2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BC17EB7E-F22B-4FC6-A4C7-B13484A922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57114" y="5159102"/>
              <a:ext cx="130052" cy="185484"/>
            </a:xfrm>
            <a:custGeom>
              <a:avLst/>
              <a:gdLst>
                <a:gd name="T0" fmla="*/ 758 w 819"/>
                <a:gd name="T1" fmla="*/ 729 h 1167"/>
                <a:gd name="T2" fmla="*/ 209 w 819"/>
                <a:gd name="T3" fmla="*/ 1167 h 1167"/>
                <a:gd name="T4" fmla="*/ 361 w 819"/>
                <a:gd name="T5" fmla="*/ 983 h 1167"/>
                <a:gd name="T6" fmla="*/ 426 w 819"/>
                <a:gd name="T7" fmla="*/ 813 h 1167"/>
                <a:gd name="T8" fmla="*/ 406 w 819"/>
                <a:gd name="T9" fmla="*/ 813 h 1167"/>
                <a:gd name="T10" fmla="*/ 0 w 819"/>
                <a:gd name="T11" fmla="*/ 407 h 1167"/>
                <a:gd name="T12" fmla="*/ 406 w 819"/>
                <a:gd name="T13" fmla="*/ 0 h 1167"/>
                <a:gd name="T14" fmla="*/ 810 w 819"/>
                <a:gd name="T15" fmla="*/ 356 h 1167"/>
                <a:gd name="T16" fmla="*/ 810 w 819"/>
                <a:gd name="T17" fmla="*/ 356 h 1167"/>
                <a:gd name="T18" fmla="*/ 810 w 819"/>
                <a:gd name="T19" fmla="*/ 358 h 1167"/>
                <a:gd name="T20" fmla="*/ 811 w 819"/>
                <a:gd name="T21" fmla="*/ 371 h 1167"/>
                <a:gd name="T22" fmla="*/ 758 w 819"/>
                <a:gd name="T23" fmla="*/ 729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9" h="1167">
                  <a:moveTo>
                    <a:pt x="758" y="729"/>
                  </a:moveTo>
                  <a:cubicBezTo>
                    <a:pt x="613" y="1064"/>
                    <a:pt x="257" y="1155"/>
                    <a:pt x="209" y="1167"/>
                  </a:cubicBezTo>
                  <a:cubicBezTo>
                    <a:pt x="255" y="1128"/>
                    <a:pt x="313" y="1069"/>
                    <a:pt x="361" y="983"/>
                  </a:cubicBezTo>
                  <a:cubicBezTo>
                    <a:pt x="393" y="925"/>
                    <a:pt x="414" y="867"/>
                    <a:pt x="426" y="813"/>
                  </a:cubicBezTo>
                  <a:cubicBezTo>
                    <a:pt x="420" y="813"/>
                    <a:pt x="413" y="813"/>
                    <a:pt x="406" y="813"/>
                  </a:cubicBezTo>
                  <a:cubicBezTo>
                    <a:pt x="182" y="813"/>
                    <a:pt x="0" y="631"/>
                    <a:pt x="0" y="407"/>
                  </a:cubicBezTo>
                  <a:cubicBezTo>
                    <a:pt x="0" y="182"/>
                    <a:pt x="182" y="0"/>
                    <a:pt x="406" y="0"/>
                  </a:cubicBezTo>
                  <a:cubicBezTo>
                    <a:pt x="614" y="0"/>
                    <a:pt x="785" y="155"/>
                    <a:pt x="810" y="356"/>
                  </a:cubicBezTo>
                  <a:cubicBezTo>
                    <a:pt x="810" y="356"/>
                    <a:pt x="810" y="356"/>
                    <a:pt x="810" y="356"/>
                  </a:cubicBezTo>
                  <a:cubicBezTo>
                    <a:pt x="810" y="357"/>
                    <a:pt x="810" y="357"/>
                    <a:pt x="810" y="358"/>
                  </a:cubicBezTo>
                  <a:cubicBezTo>
                    <a:pt x="811" y="362"/>
                    <a:pt x="811" y="367"/>
                    <a:pt x="811" y="371"/>
                  </a:cubicBezTo>
                  <a:cubicBezTo>
                    <a:pt x="819" y="453"/>
                    <a:pt x="819" y="586"/>
                    <a:pt x="758" y="729"/>
                  </a:cubicBezTo>
                  <a:close/>
                </a:path>
              </a:pathLst>
            </a:custGeom>
            <a:grpFill/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16B13FF-5299-45AD-9AFA-7E68817F45A7}"/>
              </a:ext>
            </a:extLst>
          </p:cNvPr>
          <p:cNvGrpSpPr/>
          <p:nvPr/>
        </p:nvGrpSpPr>
        <p:grpSpPr>
          <a:xfrm>
            <a:off x="0" y="303026"/>
            <a:ext cx="1700784" cy="224212"/>
            <a:chOff x="0" y="303026"/>
            <a:chExt cx="1700784" cy="224212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5203EEB1-72E0-4DE6-9856-3F902D2416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0" y="303026"/>
              <a:ext cx="1414463" cy="1"/>
            </a:xfrm>
            <a:prstGeom prst="line">
              <a:avLst/>
            </a:prstGeom>
            <a:noFill/>
            <a:ln w="15875">
              <a:solidFill>
                <a:srgbClr val="496F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BC020E9-E5BF-4EF7-B083-08886CD0D0C7}"/>
                </a:ext>
              </a:extLst>
            </p:cNvPr>
            <p:cNvSpPr txBox="1"/>
            <p:nvPr/>
          </p:nvSpPr>
          <p:spPr>
            <a:xfrm>
              <a:off x="323850" y="373350"/>
              <a:ext cx="1376934" cy="1538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a옛날사진관2" pitchFamily="18" charset="-127"/>
                  <a:ea typeface="a옛날사진관2" pitchFamily="18" charset="-127"/>
                </a:rPr>
                <a:t>1. </a:t>
              </a:r>
              <a:r>
                <a:rPr lang="ko-KR" altLang="en-US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a옛날사진관2" pitchFamily="18" charset="-127"/>
                  <a:ea typeface="a옛날사진관2" pitchFamily="18" charset="-127"/>
                </a:rPr>
                <a:t>프로젝트 소개</a:t>
              </a:r>
              <a:endPara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옛날사진관2" pitchFamily="18" charset="-127"/>
                <a:ea typeface="a옛날사진관2" pitchFamily="18" charset="-127"/>
              </a:endParaRPr>
            </a:p>
          </p:txBody>
        </p:sp>
      </p:grpSp>
      <p:pic>
        <p:nvPicPr>
          <p:cNvPr id="29" name="그림 28">
            <a:extLst>
              <a:ext uri="{FF2B5EF4-FFF2-40B4-BE49-F238E27FC236}">
                <a16:creationId xmlns:a16="http://schemas.microsoft.com/office/drawing/2014/main" id="{183EBB56-9999-4A19-9219-74AF920199D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40000"/>
          </a:blip>
          <a:stretch>
            <a:fillRect/>
          </a:stretch>
        </p:blipFill>
        <p:spPr>
          <a:xfrm rot="16200000" flipH="1">
            <a:off x="4711502" y="1916598"/>
            <a:ext cx="299906" cy="644237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85378B4-DD0B-4979-B4DD-9A07D8D16A3D}"/>
              </a:ext>
            </a:extLst>
          </p:cNvPr>
          <p:cNvSpPr txBox="1"/>
          <p:nvPr/>
        </p:nvSpPr>
        <p:spPr>
          <a:xfrm>
            <a:off x="3313661" y="1760178"/>
            <a:ext cx="3869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itchFamily="18" charset="-127"/>
                <a:ea typeface="a옛날사진관2" pitchFamily="18" charset="-127"/>
              </a:rPr>
              <a:t>프로젝트 목표</a:t>
            </a:r>
          </a:p>
        </p:txBody>
      </p:sp>
    </p:spTree>
    <p:extLst>
      <p:ext uri="{BB962C8B-B14F-4D97-AF65-F5344CB8AC3E}">
        <p14:creationId xmlns:p14="http://schemas.microsoft.com/office/powerpoint/2010/main" val="1634036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직사각형 72">
            <a:extLst>
              <a:ext uri="{FF2B5EF4-FFF2-40B4-BE49-F238E27FC236}">
                <a16:creationId xmlns:a16="http://schemas.microsoft.com/office/drawing/2014/main" id="{EE905FAB-720A-4313-B603-7B318D0E53F4}"/>
              </a:ext>
            </a:extLst>
          </p:cNvPr>
          <p:cNvSpPr/>
          <p:nvPr/>
        </p:nvSpPr>
        <p:spPr>
          <a:xfrm>
            <a:off x="0" y="0"/>
            <a:ext cx="9143999" cy="3341914"/>
          </a:xfrm>
          <a:prstGeom prst="rect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67F117E8-89D4-46DF-A101-DEFF1331503F}"/>
              </a:ext>
            </a:extLst>
          </p:cNvPr>
          <p:cNvSpPr/>
          <p:nvPr/>
        </p:nvSpPr>
        <p:spPr>
          <a:xfrm rot="10800000" flipH="1" flipV="1">
            <a:off x="-3" y="3268522"/>
            <a:ext cx="9144000" cy="3589479"/>
          </a:xfrm>
          <a:prstGeom prst="rect">
            <a:avLst/>
          </a:prstGeom>
          <a:solidFill>
            <a:srgbClr val="4D727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48">
            <a:extLst>
              <a:ext uri="{FF2B5EF4-FFF2-40B4-BE49-F238E27FC236}">
                <a16:creationId xmlns:a16="http://schemas.microsoft.com/office/drawing/2014/main" id="{1C79110B-F4E7-4E16-87D3-B81A574C73DF}"/>
              </a:ext>
            </a:extLst>
          </p:cNvPr>
          <p:cNvGrpSpPr/>
          <p:nvPr/>
        </p:nvGrpSpPr>
        <p:grpSpPr>
          <a:xfrm>
            <a:off x="296628" y="2705101"/>
            <a:ext cx="8496305" cy="1471462"/>
            <a:chOff x="323843" y="2753646"/>
            <a:chExt cx="8496305" cy="1226217"/>
          </a:xfrm>
        </p:grpSpPr>
        <p:pic>
          <p:nvPicPr>
            <p:cNvPr id="87" name="그림 86">
              <a:extLst>
                <a:ext uri="{FF2B5EF4-FFF2-40B4-BE49-F238E27FC236}">
                  <a16:creationId xmlns:a16="http://schemas.microsoft.com/office/drawing/2014/main" id="{52E6FC2E-3BED-45AC-996B-8766662EB50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alphaModFix amt="70000"/>
            </a:blip>
            <a:stretch>
              <a:fillRect/>
            </a:stretch>
          </p:blipFill>
          <p:spPr>
            <a:xfrm rot="5400000">
              <a:off x="4310059" y="-530226"/>
              <a:ext cx="523873" cy="8496305"/>
            </a:xfrm>
            <a:prstGeom prst="rect">
              <a:avLst/>
            </a:prstGeom>
          </p:spPr>
        </p:pic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5C9F5B71-FD89-4F34-9281-C2450EBC5F35}"/>
                </a:ext>
              </a:extLst>
            </p:cNvPr>
            <p:cNvSpPr/>
            <p:nvPr/>
          </p:nvSpPr>
          <p:spPr>
            <a:xfrm rot="16200000" flipH="1" flipV="1">
              <a:off x="4188814" y="-863669"/>
              <a:ext cx="766372" cy="80010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2">
            <a:extLst>
              <a:ext uri="{FF2B5EF4-FFF2-40B4-BE49-F238E27FC236}">
                <a16:creationId xmlns:a16="http://schemas.microsoft.com/office/drawing/2014/main" id="{ABBC5908-7926-4747-A2BF-E367217C8645}"/>
              </a:ext>
            </a:extLst>
          </p:cNvPr>
          <p:cNvGrpSpPr/>
          <p:nvPr/>
        </p:nvGrpSpPr>
        <p:grpSpPr>
          <a:xfrm>
            <a:off x="3762000" y="527344"/>
            <a:ext cx="1620000" cy="1620000"/>
            <a:chOff x="3762000" y="609023"/>
            <a:chExt cx="1620000" cy="1620000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AB31C6DB-7B46-4955-8BFD-E2E92C3B7459}"/>
                </a:ext>
              </a:extLst>
            </p:cNvPr>
            <p:cNvSpPr/>
            <p:nvPr/>
          </p:nvSpPr>
          <p:spPr>
            <a:xfrm>
              <a:off x="3762000" y="609023"/>
              <a:ext cx="1620000" cy="1620000"/>
            </a:xfrm>
            <a:prstGeom prst="rect">
              <a:avLst/>
            </a:prstGeom>
            <a:solidFill>
              <a:srgbClr val="537B7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" name="그룹 12">
              <a:extLst>
                <a:ext uri="{FF2B5EF4-FFF2-40B4-BE49-F238E27FC236}">
                  <a16:creationId xmlns:a16="http://schemas.microsoft.com/office/drawing/2014/main" id="{2D56AD65-434A-4900-8565-DFFD0989B445}"/>
                </a:ext>
              </a:extLst>
            </p:cNvPr>
            <p:cNvGrpSpPr/>
            <p:nvPr/>
          </p:nvGrpSpPr>
          <p:grpSpPr>
            <a:xfrm>
              <a:off x="3809509" y="850397"/>
              <a:ext cx="1524982" cy="1062859"/>
              <a:chOff x="846068" y="935674"/>
              <a:chExt cx="1524982" cy="1062859"/>
            </a:xfrm>
          </p:grpSpPr>
          <p:grpSp>
            <p:nvGrpSpPr>
              <p:cNvPr id="7" name="그룹 11">
                <a:extLst>
                  <a:ext uri="{FF2B5EF4-FFF2-40B4-BE49-F238E27FC236}">
                    <a16:creationId xmlns:a16="http://schemas.microsoft.com/office/drawing/2014/main" id="{3D53E3E7-F34D-4AA1-99BE-C1654E7E4E51}"/>
                  </a:ext>
                </a:extLst>
              </p:cNvPr>
              <p:cNvGrpSpPr/>
              <p:nvPr/>
            </p:nvGrpSpPr>
            <p:grpSpPr>
              <a:xfrm>
                <a:off x="846068" y="1275310"/>
                <a:ext cx="1524982" cy="646331"/>
                <a:chOff x="873244" y="1285234"/>
                <a:chExt cx="1524982" cy="646331"/>
              </a:xfrm>
            </p:grpSpPr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5154A755-C07A-4B9A-B390-76990EC78FA7}"/>
                    </a:ext>
                  </a:extLst>
                </p:cNvPr>
                <p:cNvSpPr txBox="1"/>
                <p:nvPr/>
              </p:nvSpPr>
              <p:spPr>
                <a:xfrm>
                  <a:off x="873244" y="1285234"/>
                  <a:ext cx="1524982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b="1" dirty="0">
                      <a:ln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Georgia" panose="02040502050405020303" pitchFamily="18" charset="0"/>
                      <a:ea typeface="나눔명조 ExtraBold" panose="02020603020101020101" pitchFamily="18" charset="-127"/>
                    </a:rPr>
                    <a:t>ENHANCE</a:t>
                  </a:r>
                </a:p>
                <a:p>
                  <a:pPr algn="ctr"/>
                  <a:r>
                    <a:rPr lang="ko-KR" altLang="en-US" b="1" dirty="0">
                      <a:ln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a옛날사진관2" pitchFamily="18" charset="-127"/>
                      <a:ea typeface="a옛날사진관2" pitchFamily="18" charset="-127"/>
                    </a:rPr>
                    <a:t>주요기능</a:t>
                  </a:r>
                  <a:endParaRPr lang="en-US" altLang="ko-KR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endParaRP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70940366-80A0-4AB9-8644-1D59B9872225}"/>
                    </a:ext>
                  </a:extLst>
                </p:cNvPr>
                <p:cNvSpPr txBox="1"/>
                <p:nvPr/>
              </p:nvSpPr>
              <p:spPr>
                <a:xfrm>
                  <a:off x="885078" y="1455044"/>
                  <a:ext cx="1513148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ko-KR" altLang="en-US" sz="16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rgbClr val="ABC8C9"/>
                    </a:solidFill>
                    <a:latin typeface="Georgia" panose="02040502050405020303" pitchFamily="18" charset="0"/>
                    <a:ea typeface="나눔명조 ExtraBold" panose="02020603020101020101" pitchFamily="18" charset="-127"/>
                  </a:endParaRPr>
                </a:p>
              </p:txBody>
            </p:sp>
          </p:grpSp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150283F5-547D-488D-B918-4656A1DD661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52998" y="935674"/>
                <a:ext cx="111122" cy="115710"/>
              </a:xfrm>
              <a:prstGeom prst="line">
                <a:avLst/>
              </a:prstGeom>
              <a:ln w="9525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직선 연결선 61">
                <a:extLst>
                  <a:ext uri="{FF2B5EF4-FFF2-40B4-BE49-F238E27FC236}">
                    <a16:creationId xmlns:a16="http://schemas.microsoft.com/office/drawing/2014/main" id="{BA4BCA3F-127F-4F3A-8873-9D98879ADAF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52998" y="1882823"/>
                <a:ext cx="111122" cy="115710"/>
              </a:xfrm>
              <a:prstGeom prst="line">
                <a:avLst/>
              </a:prstGeom>
              <a:ln w="9525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" name="그룹 71">
            <a:extLst>
              <a:ext uri="{FF2B5EF4-FFF2-40B4-BE49-F238E27FC236}">
                <a16:creationId xmlns:a16="http://schemas.microsoft.com/office/drawing/2014/main" id="{426A112F-8816-40E6-9422-F695E26F1C75}"/>
              </a:ext>
            </a:extLst>
          </p:cNvPr>
          <p:cNvGrpSpPr/>
          <p:nvPr/>
        </p:nvGrpSpPr>
        <p:grpSpPr>
          <a:xfrm>
            <a:off x="992213" y="2868386"/>
            <a:ext cx="7387496" cy="537610"/>
            <a:chOff x="763612" y="2873301"/>
            <a:chExt cx="7387496" cy="537610"/>
          </a:xfrm>
        </p:grpSpPr>
        <p:grpSp>
          <p:nvGrpSpPr>
            <p:cNvPr id="9" name="그룹 95">
              <a:extLst>
                <a:ext uri="{FF2B5EF4-FFF2-40B4-BE49-F238E27FC236}">
                  <a16:creationId xmlns:a16="http://schemas.microsoft.com/office/drawing/2014/main" id="{688F443B-72D3-40CF-9AFF-1BA04BD69E45}"/>
                </a:ext>
              </a:extLst>
            </p:cNvPr>
            <p:cNvGrpSpPr/>
            <p:nvPr/>
          </p:nvGrpSpPr>
          <p:grpSpPr>
            <a:xfrm>
              <a:off x="763612" y="3050672"/>
              <a:ext cx="7387496" cy="360239"/>
              <a:chOff x="755992" y="3417640"/>
              <a:chExt cx="7387496" cy="360239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B6EADA33-BFEB-4087-B6BA-35F7D64469E5}"/>
                  </a:ext>
                </a:extLst>
              </p:cNvPr>
              <p:cNvSpPr txBox="1"/>
              <p:nvPr/>
            </p:nvSpPr>
            <p:spPr>
              <a:xfrm>
                <a:off x="755992" y="3427834"/>
                <a:ext cx="107607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b="1" spc="50" dirty="0">
                    <a:ln w="3175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rgbClr val="9C703F"/>
                    </a:solidFill>
                    <a:latin typeface="a옛날사진관2" pitchFamily="18" charset="-127"/>
                    <a:ea typeface="a옛날사진관2" pitchFamily="18" charset="-127"/>
                  </a:rPr>
                  <a:t>회원관리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4D9ECF9A-B31B-4638-B0AA-B3A37E86B1BD}"/>
                  </a:ext>
                </a:extLst>
              </p:cNvPr>
              <p:cNvSpPr txBox="1"/>
              <p:nvPr/>
            </p:nvSpPr>
            <p:spPr>
              <a:xfrm>
                <a:off x="3041700" y="3439325"/>
                <a:ext cx="107607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b="1" spc="50">
                    <a:ln w="3175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rgbClr val="9C703F"/>
                    </a:solidFill>
                    <a:latin typeface="a옛날사진관2" pitchFamily="18" charset="-127"/>
                    <a:ea typeface="a옛날사진관2" pitchFamily="18" charset="-127"/>
                  </a:rPr>
                  <a:t>메인화면</a:t>
                </a:r>
                <a:endParaRPr lang="ko-KR" altLang="en-US" sz="1600" b="1" spc="50" dirty="0">
                  <a:ln w="3175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9C703F"/>
                  </a:solidFill>
                  <a:latin typeface="a옛날사진관2" pitchFamily="18" charset="-127"/>
                  <a:ea typeface="a옛날사진관2" pitchFamily="18" charset="-127"/>
                </a:endParaRP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1CC5F0E7-95E3-44D5-83AC-6ABC8882B4B9}"/>
                  </a:ext>
                </a:extLst>
              </p:cNvPr>
              <p:cNvSpPr txBox="1"/>
              <p:nvPr/>
            </p:nvSpPr>
            <p:spPr>
              <a:xfrm>
                <a:off x="4923323" y="3423083"/>
                <a:ext cx="137188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b="1" spc="50" dirty="0">
                    <a:ln w="3175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rgbClr val="9C703F"/>
                    </a:solidFill>
                    <a:latin typeface="a옛날사진관2" pitchFamily="18" charset="-127"/>
                    <a:ea typeface="a옛날사진관2" pitchFamily="18" charset="-127"/>
                  </a:rPr>
                  <a:t>탐색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DA597EF0-1AD0-4574-8D11-5FEAA856AFB1}"/>
                  </a:ext>
                </a:extLst>
              </p:cNvPr>
              <p:cNvSpPr txBox="1"/>
              <p:nvPr/>
            </p:nvSpPr>
            <p:spPr>
              <a:xfrm>
                <a:off x="7320478" y="3417640"/>
                <a:ext cx="8033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ko-KR" altLang="en-US" sz="1600" b="1" spc="50" dirty="0">
                  <a:ln w="3175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9C703F"/>
                  </a:solidFill>
                  <a:latin typeface="GeosansLight" panose="02000603020000020003" pitchFamily="2" charset="-127"/>
                  <a:ea typeface="GeosansLight" panose="02000603020000020003" pitchFamily="2" charset="-127"/>
                </a:endParaRP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6692A59A-3014-4243-A773-28A320E7A43F}"/>
                  </a:ext>
                </a:extLst>
              </p:cNvPr>
              <p:cNvSpPr txBox="1"/>
              <p:nvPr/>
            </p:nvSpPr>
            <p:spPr>
              <a:xfrm>
                <a:off x="6823165" y="3417640"/>
                <a:ext cx="13203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b="1" spc="50" dirty="0">
                    <a:ln w="3175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rgbClr val="9C703F"/>
                    </a:solidFill>
                    <a:latin typeface="a옛날사진관2" pitchFamily="18" charset="-127"/>
                    <a:ea typeface="a옛날사진관2" pitchFamily="18" charset="-127"/>
                  </a:rPr>
                  <a:t>게시물 관리</a:t>
                </a:r>
              </a:p>
            </p:txBody>
          </p:sp>
        </p:grpSp>
        <p:grpSp>
          <p:nvGrpSpPr>
            <p:cNvPr id="11" name="그룹 30">
              <a:extLst>
                <a:ext uri="{FF2B5EF4-FFF2-40B4-BE49-F238E27FC236}">
                  <a16:creationId xmlns:a16="http://schemas.microsoft.com/office/drawing/2014/main" id="{A6F5BE47-BC6F-4517-88FE-3A0658B6DF32}"/>
                </a:ext>
              </a:extLst>
            </p:cNvPr>
            <p:cNvGrpSpPr/>
            <p:nvPr/>
          </p:nvGrpSpPr>
          <p:grpSpPr>
            <a:xfrm>
              <a:off x="783770" y="2873301"/>
              <a:ext cx="7179129" cy="169775"/>
              <a:chOff x="783770" y="3217809"/>
              <a:chExt cx="7179129" cy="169775"/>
            </a:xfrm>
          </p:grpSpPr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1427C8D9-C983-4680-AFC7-6F3E042AE26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3770" y="3217809"/>
                <a:ext cx="7179129" cy="10885"/>
              </a:xfrm>
              <a:prstGeom prst="line">
                <a:avLst/>
              </a:prstGeom>
              <a:ln w="6350">
                <a:solidFill>
                  <a:srgbClr val="9C703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" name="그룹 28">
                <a:extLst>
                  <a:ext uri="{FF2B5EF4-FFF2-40B4-BE49-F238E27FC236}">
                    <a16:creationId xmlns:a16="http://schemas.microsoft.com/office/drawing/2014/main" id="{EFAAD226-9C25-4F69-8683-9AAF9C7D17A3}"/>
                  </a:ext>
                </a:extLst>
              </p:cNvPr>
              <p:cNvGrpSpPr/>
              <p:nvPr/>
            </p:nvGrpSpPr>
            <p:grpSpPr>
              <a:xfrm>
                <a:off x="1207715" y="3258653"/>
                <a:ext cx="6198526" cy="128931"/>
                <a:chOff x="1578363" y="3258653"/>
                <a:chExt cx="6198526" cy="128931"/>
              </a:xfrm>
            </p:grpSpPr>
            <p:sp>
              <p:nvSpPr>
                <p:cNvPr id="10" name="타원 9">
                  <a:extLst>
                    <a:ext uri="{FF2B5EF4-FFF2-40B4-BE49-F238E27FC236}">
                      <a16:creationId xmlns:a16="http://schemas.microsoft.com/office/drawing/2014/main" id="{4CB8F38F-B5CE-4D11-B2BA-29DDB123E055}"/>
                    </a:ext>
                  </a:extLst>
                </p:cNvPr>
                <p:cNvSpPr/>
                <p:nvPr/>
              </p:nvSpPr>
              <p:spPr>
                <a:xfrm>
                  <a:off x="1578363" y="3258653"/>
                  <a:ext cx="90831" cy="90831"/>
                </a:xfrm>
                <a:prstGeom prst="ellipse">
                  <a:avLst/>
                </a:prstGeom>
                <a:solidFill>
                  <a:srgbClr val="9C703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rgbClr val="9C703F"/>
                    </a:solidFill>
                  </a:endParaRPr>
                </a:p>
              </p:txBody>
            </p:sp>
            <p:sp>
              <p:nvSpPr>
                <p:cNvPr id="50" name="타원 49">
                  <a:extLst>
                    <a:ext uri="{FF2B5EF4-FFF2-40B4-BE49-F238E27FC236}">
                      <a16:creationId xmlns:a16="http://schemas.microsoft.com/office/drawing/2014/main" id="{DBD50F7F-B16D-4D19-B7DC-4AA983404879}"/>
                    </a:ext>
                  </a:extLst>
                </p:cNvPr>
                <p:cNvSpPr/>
                <p:nvPr/>
              </p:nvSpPr>
              <p:spPr>
                <a:xfrm>
                  <a:off x="3882776" y="3285868"/>
                  <a:ext cx="90831" cy="90831"/>
                </a:xfrm>
                <a:prstGeom prst="ellipse">
                  <a:avLst/>
                </a:prstGeom>
                <a:solidFill>
                  <a:srgbClr val="9C703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rgbClr val="9C703F"/>
                    </a:solidFill>
                  </a:endParaRPr>
                </a:p>
              </p:txBody>
            </p:sp>
            <p:sp>
              <p:nvSpPr>
                <p:cNvPr id="51" name="타원 50">
                  <a:extLst>
                    <a:ext uri="{FF2B5EF4-FFF2-40B4-BE49-F238E27FC236}">
                      <a16:creationId xmlns:a16="http://schemas.microsoft.com/office/drawing/2014/main" id="{F24B35A2-358D-446C-B19F-EFDAE04618E3}"/>
                    </a:ext>
                  </a:extLst>
                </p:cNvPr>
                <p:cNvSpPr/>
                <p:nvPr/>
              </p:nvSpPr>
              <p:spPr>
                <a:xfrm>
                  <a:off x="5925932" y="3283487"/>
                  <a:ext cx="90831" cy="90831"/>
                </a:xfrm>
                <a:prstGeom prst="ellipse">
                  <a:avLst/>
                </a:prstGeom>
                <a:solidFill>
                  <a:srgbClr val="9C703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rgbClr val="9C703F"/>
                    </a:solidFill>
                  </a:endParaRPr>
                </a:p>
              </p:txBody>
            </p:sp>
            <p:sp>
              <p:nvSpPr>
                <p:cNvPr id="52" name="타원 51">
                  <a:extLst>
                    <a:ext uri="{FF2B5EF4-FFF2-40B4-BE49-F238E27FC236}">
                      <a16:creationId xmlns:a16="http://schemas.microsoft.com/office/drawing/2014/main" id="{7B1B698E-747A-4946-A397-5A6557B940FF}"/>
                    </a:ext>
                  </a:extLst>
                </p:cNvPr>
                <p:cNvSpPr/>
                <p:nvPr/>
              </p:nvSpPr>
              <p:spPr>
                <a:xfrm>
                  <a:off x="7686058" y="3296753"/>
                  <a:ext cx="90831" cy="90831"/>
                </a:xfrm>
                <a:prstGeom prst="ellipse">
                  <a:avLst/>
                </a:prstGeom>
                <a:solidFill>
                  <a:srgbClr val="9C703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rgbClr val="9C703F"/>
                    </a:solidFill>
                  </a:endParaRPr>
                </a:p>
              </p:txBody>
            </p:sp>
          </p:grpSp>
        </p:grpSp>
      </p:grpSp>
      <p:grpSp>
        <p:nvGrpSpPr>
          <p:cNvPr id="13" name="그룹 17">
            <a:extLst>
              <a:ext uri="{FF2B5EF4-FFF2-40B4-BE49-F238E27FC236}">
                <a16:creationId xmlns:a16="http://schemas.microsoft.com/office/drawing/2014/main" id="{8E06B511-A959-4EDA-A951-462348AC61CB}"/>
              </a:ext>
            </a:extLst>
          </p:cNvPr>
          <p:cNvGrpSpPr/>
          <p:nvPr/>
        </p:nvGrpSpPr>
        <p:grpSpPr>
          <a:xfrm>
            <a:off x="785301" y="4394999"/>
            <a:ext cx="1305480" cy="1286259"/>
            <a:chOff x="767753" y="3785070"/>
            <a:chExt cx="1305480" cy="1286259"/>
          </a:xfrm>
        </p:grpSpPr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8614141E-2CD6-497C-A100-802FF5FB3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alphaModFix amt="30000"/>
            </a:blip>
            <a:stretch>
              <a:fillRect/>
            </a:stretch>
          </p:blipFill>
          <p:spPr>
            <a:xfrm>
              <a:off x="1231090" y="3785070"/>
              <a:ext cx="378806" cy="383676"/>
            </a:xfrm>
            <a:prstGeom prst="rect">
              <a:avLst/>
            </a:prstGeom>
          </p:spPr>
        </p:pic>
        <p:grpSp>
          <p:nvGrpSpPr>
            <p:cNvPr id="14" name="그룹 8">
              <a:extLst>
                <a:ext uri="{FF2B5EF4-FFF2-40B4-BE49-F238E27FC236}">
                  <a16:creationId xmlns:a16="http://schemas.microsoft.com/office/drawing/2014/main" id="{A12E82E2-1B7D-409F-BAF7-24B54F5F22F6}"/>
                </a:ext>
              </a:extLst>
            </p:cNvPr>
            <p:cNvGrpSpPr/>
            <p:nvPr/>
          </p:nvGrpSpPr>
          <p:grpSpPr>
            <a:xfrm>
              <a:off x="767753" y="4299739"/>
              <a:ext cx="1305480" cy="771590"/>
              <a:chOff x="767753" y="4299739"/>
              <a:chExt cx="1305480" cy="771590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8E4B880-CDB8-4A98-B133-A7BAA46CDA3C}"/>
                  </a:ext>
                </a:extLst>
              </p:cNvPr>
              <p:cNvSpPr txBox="1"/>
              <p:nvPr/>
            </p:nvSpPr>
            <p:spPr>
              <a:xfrm>
                <a:off x="809408" y="4825108"/>
                <a:ext cx="1222170" cy="246221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35D62E33-EFF8-448D-81D5-75CFDC8CA9D0}"/>
                  </a:ext>
                </a:extLst>
              </p:cNvPr>
              <p:cNvSpPr txBox="1"/>
              <p:nvPr/>
            </p:nvSpPr>
            <p:spPr>
              <a:xfrm>
                <a:off x="767753" y="4299739"/>
                <a:ext cx="1305480" cy="261610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프로젝트 소개</a:t>
                </a:r>
                <a:endParaRPr lang="en-US" altLang="ko-KR" sz="11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</p:txBody>
          </p:sp>
        </p:grpSp>
      </p:grpSp>
      <p:grpSp>
        <p:nvGrpSpPr>
          <p:cNvPr id="16" name="그룹 19">
            <a:extLst>
              <a:ext uri="{FF2B5EF4-FFF2-40B4-BE49-F238E27FC236}">
                <a16:creationId xmlns:a16="http://schemas.microsoft.com/office/drawing/2014/main" id="{E3950645-67D3-423A-BF79-B12ED5E17C61}"/>
              </a:ext>
            </a:extLst>
          </p:cNvPr>
          <p:cNvGrpSpPr/>
          <p:nvPr/>
        </p:nvGrpSpPr>
        <p:grpSpPr>
          <a:xfrm>
            <a:off x="2353496" y="4404654"/>
            <a:ext cx="1305480" cy="1276604"/>
            <a:chOff x="2154666" y="3794725"/>
            <a:chExt cx="1305480" cy="1276604"/>
          </a:xfrm>
        </p:grpSpPr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70D327D9-2CC6-4668-AAEA-5832350D3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alphaModFix amt="30000"/>
            </a:blip>
            <a:stretch>
              <a:fillRect/>
            </a:stretch>
          </p:blipFill>
          <p:spPr>
            <a:xfrm>
              <a:off x="2566716" y="3794725"/>
              <a:ext cx="481380" cy="364366"/>
            </a:xfrm>
            <a:prstGeom prst="rect">
              <a:avLst/>
            </a:prstGeom>
          </p:spPr>
        </p:pic>
        <p:grpSp>
          <p:nvGrpSpPr>
            <p:cNvPr id="17" name="그룹 10">
              <a:extLst>
                <a:ext uri="{FF2B5EF4-FFF2-40B4-BE49-F238E27FC236}">
                  <a16:creationId xmlns:a16="http://schemas.microsoft.com/office/drawing/2014/main" id="{5E35212C-25EE-484F-B348-3A1498A7D7FA}"/>
                </a:ext>
              </a:extLst>
            </p:cNvPr>
            <p:cNvGrpSpPr/>
            <p:nvPr/>
          </p:nvGrpSpPr>
          <p:grpSpPr>
            <a:xfrm>
              <a:off x="2154666" y="4299739"/>
              <a:ext cx="1305480" cy="771590"/>
              <a:chOff x="2154666" y="4299739"/>
              <a:chExt cx="1305480" cy="771590"/>
            </a:xfrm>
          </p:grpSpPr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85B641A2-0F33-4915-8E14-4698BDE4C94B}"/>
                  </a:ext>
                </a:extLst>
              </p:cNvPr>
              <p:cNvSpPr txBox="1"/>
              <p:nvPr/>
            </p:nvSpPr>
            <p:spPr>
              <a:xfrm>
                <a:off x="2258880" y="4825108"/>
                <a:ext cx="1105450" cy="246221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F4B29C9D-B4A1-44AD-9834-C361B208217C}"/>
                  </a:ext>
                </a:extLst>
              </p:cNvPr>
              <p:cNvSpPr txBox="1"/>
              <p:nvPr/>
            </p:nvSpPr>
            <p:spPr>
              <a:xfrm>
                <a:off x="2154666" y="4299739"/>
                <a:ext cx="1305480" cy="261610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Georgia" panose="02040502050405020303" pitchFamily="18" charset="0"/>
                    <a:ea typeface="나눔명조 ExtraBold" panose="02020603020101020101" pitchFamily="18" charset="-127"/>
                  </a:rPr>
                  <a:t>WBS</a:t>
                </a:r>
              </a:p>
            </p:txBody>
          </p:sp>
        </p:grpSp>
      </p:grpSp>
      <p:grpSp>
        <p:nvGrpSpPr>
          <p:cNvPr id="18" name="그룹 21">
            <a:extLst>
              <a:ext uri="{FF2B5EF4-FFF2-40B4-BE49-F238E27FC236}">
                <a16:creationId xmlns:a16="http://schemas.microsoft.com/office/drawing/2014/main" id="{3B9D4E31-BF6C-4DCB-86C2-9DC0096DB2C2}"/>
              </a:ext>
            </a:extLst>
          </p:cNvPr>
          <p:cNvGrpSpPr/>
          <p:nvPr/>
        </p:nvGrpSpPr>
        <p:grpSpPr>
          <a:xfrm>
            <a:off x="3832202" y="4447577"/>
            <a:ext cx="1523128" cy="1246809"/>
            <a:chOff x="3810430" y="3837648"/>
            <a:chExt cx="1523128" cy="1246809"/>
          </a:xfrm>
        </p:grpSpPr>
        <p:pic>
          <p:nvPicPr>
            <p:cNvPr id="74" name="그림 73">
              <a:extLst>
                <a:ext uri="{FF2B5EF4-FFF2-40B4-BE49-F238E27FC236}">
                  <a16:creationId xmlns:a16="http://schemas.microsoft.com/office/drawing/2014/main" id="{268B195E-FA9F-4721-9901-FDB9783E2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alphaModFix amt="30000"/>
            </a:blip>
            <a:stretch>
              <a:fillRect/>
            </a:stretch>
          </p:blipFill>
          <p:spPr>
            <a:xfrm>
              <a:off x="4332526" y="3837648"/>
              <a:ext cx="478936" cy="278520"/>
            </a:xfrm>
            <a:prstGeom prst="rect">
              <a:avLst/>
            </a:prstGeom>
          </p:spPr>
        </p:pic>
        <p:grpSp>
          <p:nvGrpSpPr>
            <p:cNvPr id="19" name="그룹 13">
              <a:extLst>
                <a:ext uri="{FF2B5EF4-FFF2-40B4-BE49-F238E27FC236}">
                  <a16:creationId xmlns:a16="http://schemas.microsoft.com/office/drawing/2014/main" id="{78B5117C-317D-4CF6-94AF-BA6E3C182142}"/>
                </a:ext>
              </a:extLst>
            </p:cNvPr>
            <p:cNvGrpSpPr/>
            <p:nvPr/>
          </p:nvGrpSpPr>
          <p:grpSpPr>
            <a:xfrm>
              <a:off x="3810430" y="4299739"/>
              <a:ext cx="1523128" cy="784718"/>
              <a:chOff x="3810430" y="4299739"/>
              <a:chExt cx="1523128" cy="784718"/>
            </a:xfrm>
          </p:grpSpPr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E8E96B5E-6A34-4AAA-8174-D139F7526880}"/>
                  </a:ext>
                </a:extLst>
              </p:cNvPr>
              <p:cNvSpPr txBox="1"/>
              <p:nvPr/>
            </p:nvSpPr>
            <p:spPr>
              <a:xfrm>
                <a:off x="3960606" y="4838236"/>
                <a:ext cx="1222782" cy="246221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CD77F40-796D-4646-94A7-C0D46082CC71}"/>
                  </a:ext>
                </a:extLst>
              </p:cNvPr>
              <p:cNvSpPr txBox="1"/>
              <p:nvPr/>
            </p:nvSpPr>
            <p:spPr>
              <a:xfrm>
                <a:off x="3810430" y="4299739"/>
                <a:ext cx="1523128" cy="430887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1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Georgia" panose="02040502050405020303" pitchFamily="18" charset="0"/>
                    <a:ea typeface="나눔명조 ExtraBold" panose="02020603020101020101" pitchFamily="18" charset="-127"/>
                  </a:rPr>
                  <a:t>요구사항 </a:t>
                </a:r>
                <a:endParaRPr lang="en-US" altLang="ko-KR" sz="1100" b="1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  <a:p>
                <a:pPr algn="ctr"/>
                <a:r>
                  <a:rPr lang="ko-KR" altLang="en-US" sz="11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Georgia" panose="02040502050405020303" pitchFamily="18" charset="0"/>
                    <a:ea typeface="나눔명조 ExtraBold" panose="02020603020101020101" pitchFamily="18" charset="-127"/>
                  </a:rPr>
                  <a:t>정의서</a:t>
                </a:r>
                <a:endParaRPr lang="en-US" altLang="ko-KR" sz="1100" b="1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</p:grpSp>
      </p:grpSp>
      <p:grpSp>
        <p:nvGrpSpPr>
          <p:cNvPr id="20" name="그룹 24">
            <a:extLst>
              <a:ext uri="{FF2B5EF4-FFF2-40B4-BE49-F238E27FC236}">
                <a16:creationId xmlns:a16="http://schemas.microsoft.com/office/drawing/2014/main" id="{31CD4901-D24A-423D-8C7C-1C32867E97AF}"/>
              </a:ext>
            </a:extLst>
          </p:cNvPr>
          <p:cNvGrpSpPr/>
          <p:nvPr/>
        </p:nvGrpSpPr>
        <p:grpSpPr>
          <a:xfrm>
            <a:off x="5414896" y="4400340"/>
            <a:ext cx="1523128" cy="1280918"/>
            <a:chOff x="5524399" y="3790411"/>
            <a:chExt cx="1523128" cy="1280918"/>
          </a:xfrm>
        </p:grpSpPr>
        <p:pic>
          <p:nvPicPr>
            <p:cNvPr id="76" name="그림 75">
              <a:extLst>
                <a:ext uri="{FF2B5EF4-FFF2-40B4-BE49-F238E27FC236}">
                  <a16:creationId xmlns:a16="http://schemas.microsoft.com/office/drawing/2014/main" id="{BA9C2B6F-37BD-40B8-BF0D-C8E888E68A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alphaModFix amt="30000"/>
            </a:blip>
            <a:stretch>
              <a:fillRect/>
            </a:stretch>
          </p:blipFill>
          <p:spPr>
            <a:xfrm>
              <a:off x="6055410" y="3790411"/>
              <a:ext cx="461106" cy="372994"/>
            </a:xfrm>
            <a:prstGeom prst="rect">
              <a:avLst/>
            </a:prstGeom>
          </p:spPr>
        </p:pic>
        <p:grpSp>
          <p:nvGrpSpPr>
            <p:cNvPr id="22" name="그룹 15">
              <a:extLst>
                <a:ext uri="{FF2B5EF4-FFF2-40B4-BE49-F238E27FC236}">
                  <a16:creationId xmlns:a16="http://schemas.microsoft.com/office/drawing/2014/main" id="{B36DEB7C-1657-4FF2-865C-FD8B00FD3605}"/>
                </a:ext>
              </a:extLst>
            </p:cNvPr>
            <p:cNvGrpSpPr/>
            <p:nvPr/>
          </p:nvGrpSpPr>
          <p:grpSpPr>
            <a:xfrm>
              <a:off x="5524399" y="4299739"/>
              <a:ext cx="1523128" cy="771590"/>
              <a:chOff x="5524399" y="4299739"/>
              <a:chExt cx="1523128" cy="771590"/>
            </a:xfrm>
          </p:grpSpPr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573C407B-2FBD-4A5B-89CE-FCC069DC91D4}"/>
                  </a:ext>
                </a:extLst>
              </p:cNvPr>
              <p:cNvSpPr txBox="1"/>
              <p:nvPr/>
            </p:nvSpPr>
            <p:spPr>
              <a:xfrm>
                <a:off x="5619876" y="4825108"/>
                <a:ext cx="1340114" cy="246221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4E5B21FF-BBA2-488E-8CC0-C2E93ACF191B}"/>
                  </a:ext>
                </a:extLst>
              </p:cNvPr>
              <p:cNvSpPr txBox="1"/>
              <p:nvPr/>
            </p:nvSpPr>
            <p:spPr>
              <a:xfrm>
                <a:off x="5524399" y="4299739"/>
                <a:ext cx="1523128" cy="430887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1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Georgia" panose="02040502050405020303" pitchFamily="18" charset="0"/>
                    <a:ea typeface="나눔명조 ExtraBold" panose="02020603020101020101" pitchFamily="18" charset="-127"/>
                  </a:rPr>
                  <a:t>테이블</a:t>
                </a:r>
                <a:endParaRPr lang="en-US" altLang="ko-KR" sz="1100" b="1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  <a:p>
                <a:pPr algn="ctr"/>
                <a:r>
                  <a:rPr lang="ko-KR" altLang="en-US" sz="11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Georgia" panose="02040502050405020303" pitchFamily="18" charset="0"/>
                    <a:ea typeface="나눔명조 ExtraBold" panose="02020603020101020101" pitchFamily="18" charset="-127"/>
                  </a:rPr>
                  <a:t>정의서</a:t>
                </a:r>
                <a:endParaRPr lang="en-US" altLang="ko-KR" sz="1100" b="1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</p:grpSp>
      </p:grpSp>
      <p:grpSp>
        <p:nvGrpSpPr>
          <p:cNvPr id="23" name="그룹 27">
            <a:extLst>
              <a:ext uri="{FF2B5EF4-FFF2-40B4-BE49-F238E27FC236}">
                <a16:creationId xmlns:a16="http://schemas.microsoft.com/office/drawing/2014/main" id="{2A9B63D2-7E62-4549-AC34-C87AEBF9CBEF}"/>
              </a:ext>
            </a:extLst>
          </p:cNvPr>
          <p:cNvGrpSpPr/>
          <p:nvPr/>
        </p:nvGrpSpPr>
        <p:grpSpPr>
          <a:xfrm>
            <a:off x="6980714" y="4386987"/>
            <a:ext cx="1526394" cy="1294271"/>
            <a:chOff x="7331285" y="3777058"/>
            <a:chExt cx="1526394" cy="1294271"/>
          </a:xfrm>
        </p:grpSpPr>
        <p:pic>
          <p:nvPicPr>
            <p:cNvPr id="77" name="그림 76">
              <a:extLst>
                <a:ext uri="{FF2B5EF4-FFF2-40B4-BE49-F238E27FC236}">
                  <a16:creationId xmlns:a16="http://schemas.microsoft.com/office/drawing/2014/main" id="{AE7CA021-35C2-4F19-98AA-DC01B1D462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alphaModFix amt="30000"/>
            </a:blip>
            <a:stretch>
              <a:fillRect/>
            </a:stretch>
          </p:blipFill>
          <p:spPr>
            <a:xfrm>
              <a:off x="7943282" y="3777058"/>
              <a:ext cx="302400" cy="399700"/>
            </a:xfrm>
            <a:prstGeom prst="rect">
              <a:avLst/>
            </a:prstGeom>
          </p:spPr>
        </p:pic>
        <p:grpSp>
          <p:nvGrpSpPr>
            <p:cNvPr id="24" name="그룹 16">
              <a:extLst>
                <a:ext uri="{FF2B5EF4-FFF2-40B4-BE49-F238E27FC236}">
                  <a16:creationId xmlns:a16="http://schemas.microsoft.com/office/drawing/2014/main" id="{D48CA127-E5B4-4943-A190-B4442B2EC0C9}"/>
                </a:ext>
              </a:extLst>
            </p:cNvPr>
            <p:cNvGrpSpPr/>
            <p:nvPr/>
          </p:nvGrpSpPr>
          <p:grpSpPr>
            <a:xfrm>
              <a:off x="7331285" y="4299739"/>
              <a:ext cx="1526394" cy="771590"/>
              <a:chOff x="7331285" y="4299739"/>
              <a:chExt cx="1526394" cy="771590"/>
            </a:xfrm>
          </p:grpSpPr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C79EFD7B-AF45-407E-86B9-7DCE523CB246}"/>
                  </a:ext>
                </a:extLst>
              </p:cNvPr>
              <p:cNvSpPr txBox="1"/>
              <p:nvPr/>
            </p:nvSpPr>
            <p:spPr>
              <a:xfrm>
                <a:off x="7331285" y="4825108"/>
                <a:ext cx="1526394" cy="246221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1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766B96D4-63F2-4860-A22C-02E904453D98}"/>
                  </a:ext>
                </a:extLst>
              </p:cNvPr>
              <p:cNvSpPr txBox="1"/>
              <p:nvPr/>
            </p:nvSpPr>
            <p:spPr>
              <a:xfrm>
                <a:off x="7332645" y="4299739"/>
                <a:ext cx="1523128" cy="430887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1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Georgia" panose="02040502050405020303" pitchFamily="18" charset="0"/>
                    <a:ea typeface="나눔명조 ExtraBold" panose="02020603020101020101" pitchFamily="18" charset="-127"/>
                  </a:rPr>
                  <a:t>기능시연</a:t>
                </a:r>
                <a:endParaRPr lang="en-US" altLang="ko-KR" sz="1100" b="1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  <a:p>
                <a:pPr algn="ctr"/>
                <a:r>
                  <a:rPr lang="en-US" altLang="ko-KR" sz="11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Georgia" panose="02040502050405020303" pitchFamily="18" charset="0"/>
                    <a:ea typeface="나눔명조 ExtraBold" panose="02020603020101020101" pitchFamily="18" charset="-127"/>
                  </a:rPr>
                  <a:t>Q&amp;A</a:t>
                </a:r>
              </a:p>
            </p:txBody>
          </p:sp>
        </p:grp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53EA0E36-FBCD-4D22-B7A2-6711347915E9}"/>
              </a:ext>
            </a:extLst>
          </p:cNvPr>
          <p:cNvSpPr txBox="1"/>
          <p:nvPr/>
        </p:nvSpPr>
        <p:spPr>
          <a:xfrm>
            <a:off x="323849" y="373350"/>
            <a:ext cx="1143425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사진관2" pitchFamily="18" charset="-127"/>
                <a:ea typeface="a옛날사진관2" pitchFamily="18" charset="-127"/>
              </a:rPr>
              <a:t>1. </a:t>
            </a:r>
            <a:r>
              <a:rPr lang="ko-KR" altLang="en-US" sz="1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사진관2" pitchFamily="18" charset="-127"/>
                <a:ea typeface="a옛날사진관2" pitchFamily="18" charset="-127"/>
              </a:rPr>
              <a:t>프로젝트 소개</a:t>
            </a:r>
            <a:endParaRPr lang="en-US" altLang="ko-KR" sz="1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옛날사진관2" pitchFamily="18" charset="-127"/>
              <a:ea typeface="a옛날사진관2" pitchFamily="18" charset="-127"/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F735041B-D276-4D9B-BC4F-8328492683D3}"/>
              </a:ext>
            </a:extLst>
          </p:cNvPr>
          <p:cNvCxnSpPr>
            <a:cxnSpLocks/>
          </p:cNvCxnSpPr>
          <p:nvPr/>
        </p:nvCxnSpPr>
        <p:spPr>
          <a:xfrm flipV="1">
            <a:off x="0" y="303026"/>
            <a:ext cx="1414463" cy="1"/>
          </a:xfrm>
          <a:prstGeom prst="line">
            <a:avLst/>
          </a:prstGeom>
          <a:noFill/>
          <a:ln w="158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67F117E8-89D4-46DF-A101-DEFF1331503F}"/>
              </a:ext>
            </a:extLst>
          </p:cNvPr>
          <p:cNvSpPr/>
          <p:nvPr/>
        </p:nvSpPr>
        <p:spPr>
          <a:xfrm rot="10800000" flipH="1" flipV="1">
            <a:off x="201386" y="3624943"/>
            <a:ext cx="8942614" cy="2941863"/>
          </a:xfrm>
          <a:prstGeom prst="rect">
            <a:avLst/>
          </a:prstGeom>
          <a:solidFill>
            <a:srgbClr val="4D727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/>
          </a:p>
        </p:txBody>
      </p:sp>
      <p:grpSp>
        <p:nvGrpSpPr>
          <p:cNvPr id="25" name="그룹 87">
            <a:extLst>
              <a:ext uri="{FF2B5EF4-FFF2-40B4-BE49-F238E27FC236}">
                <a16:creationId xmlns:a16="http://schemas.microsoft.com/office/drawing/2014/main" id="{8E06B511-A959-4EDA-A951-462348AC61CB}"/>
              </a:ext>
            </a:extLst>
          </p:cNvPr>
          <p:cNvGrpSpPr/>
          <p:nvPr/>
        </p:nvGrpSpPr>
        <p:grpSpPr>
          <a:xfrm>
            <a:off x="823404" y="3992227"/>
            <a:ext cx="1511582" cy="1838108"/>
            <a:chOff x="767753" y="3785070"/>
            <a:chExt cx="1511582" cy="1838108"/>
          </a:xfrm>
        </p:grpSpPr>
        <p:pic>
          <p:nvPicPr>
            <p:cNvPr id="89" name="그림 88">
              <a:extLst>
                <a:ext uri="{FF2B5EF4-FFF2-40B4-BE49-F238E27FC236}">
                  <a16:creationId xmlns:a16="http://schemas.microsoft.com/office/drawing/2014/main" id="{8614141E-2CD6-497C-A100-802FF5FB3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alphaModFix amt="30000"/>
            </a:blip>
            <a:stretch>
              <a:fillRect/>
            </a:stretch>
          </p:blipFill>
          <p:spPr>
            <a:xfrm>
              <a:off x="1247418" y="3785070"/>
              <a:ext cx="378806" cy="383676"/>
            </a:xfrm>
            <a:prstGeom prst="rect">
              <a:avLst/>
            </a:prstGeom>
          </p:spPr>
        </p:pic>
        <p:grpSp>
          <p:nvGrpSpPr>
            <p:cNvPr id="28" name="그룹 89">
              <a:extLst>
                <a:ext uri="{FF2B5EF4-FFF2-40B4-BE49-F238E27FC236}">
                  <a16:creationId xmlns:a16="http://schemas.microsoft.com/office/drawing/2014/main" id="{A12E82E2-1B7D-409F-BAF7-24B54F5F22F6}"/>
                </a:ext>
              </a:extLst>
            </p:cNvPr>
            <p:cNvGrpSpPr/>
            <p:nvPr/>
          </p:nvGrpSpPr>
          <p:grpSpPr>
            <a:xfrm>
              <a:off x="767753" y="4299739"/>
              <a:ext cx="1511582" cy="1323439"/>
              <a:chOff x="767753" y="4299739"/>
              <a:chExt cx="1511582" cy="1323439"/>
            </a:xfrm>
          </p:grpSpPr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78E4B880-CDB8-4A98-B133-A7BAA46CDA3C}"/>
                  </a:ext>
                </a:extLst>
              </p:cNvPr>
              <p:cNvSpPr txBox="1"/>
              <p:nvPr/>
            </p:nvSpPr>
            <p:spPr>
              <a:xfrm>
                <a:off x="809408" y="4825108"/>
                <a:ext cx="1222170" cy="276999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12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35D62E33-EFF8-448D-81D5-75CFDC8CA9D0}"/>
                  </a:ext>
                </a:extLst>
              </p:cNvPr>
              <p:cNvSpPr txBox="1"/>
              <p:nvPr/>
            </p:nvSpPr>
            <p:spPr>
              <a:xfrm>
                <a:off x="767753" y="4299739"/>
                <a:ext cx="1511582" cy="1323439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[</a:t>
                </a:r>
                <a:r>
                  <a:rPr lang="ko-KR" altLang="en-US" sz="16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회원 가입</a:t>
                </a:r>
                <a:r>
                  <a:rPr lang="en-US" altLang="ko-KR" sz="16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]</a:t>
                </a:r>
              </a:p>
              <a:p>
                <a:r>
                  <a:rPr lang="en-US" altLang="ko-KR" sz="16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[</a:t>
                </a:r>
                <a:r>
                  <a:rPr lang="ko-KR" altLang="en-US" sz="16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로그인</a:t>
                </a:r>
                <a:r>
                  <a:rPr lang="en-US" altLang="ko-KR" sz="16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]</a:t>
                </a:r>
              </a:p>
              <a:p>
                <a:endParaRPr lang="en-US" altLang="ko-KR" sz="16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  <a:p>
                <a:r>
                  <a:rPr lang="en-US" altLang="ko-KR" sz="16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[</a:t>
                </a:r>
                <a:r>
                  <a:rPr lang="ko-KR" altLang="en-US" sz="16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프로필관리</a:t>
                </a:r>
                <a:r>
                  <a:rPr lang="en-US" altLang="ko-KR" sz="16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]</a:t>
                </a:r>
              </a:p>
              <a:p>
                <a:endParaRPr lang="en-US" altLang="ko-KR" sz="16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</p:txBody>
          </p:sp>
        </p:grpSp>
      </p:grpSp>
      <p:grpSp>
        <p:nvGrpSpPr>
          <p:cNvPr id="29" name="그룹 92">
            <a:extLst>
              <a:ext uri="{FF2B5EF4-FFF2-40B4-BE49-F238E27FC236}">
                <a16:creationId xmlns:a16="http://schemas.microsoft.com/office/drawing/2014/main" id="{E3950645-67D3-423A-BF79-B12ED5E17C61}"/>
              </a:ext>
            </a:extLst>
          </p:cNvPr>
          <p:cNvGrpSpPr/>
          <p:nvPr/>
        </p:nvGrpSpPr>
        <p:grpSpPr>
          <a:xfrm>
            <a:off x="3208028" y="4029096"/>
            <a:ext cx="1305480" cy="1459121"/>
            <a:chOff x="2154666" y="3794725"/>
            <a:chExt cx="1305480" cy="1459121"/>
          </a:xfrm>
        </p:grpSpPr>
        <p:pic>
          <p:nvPicPr>
            <p:cNvPr id="94" name="그림 93">
              <a:extLst>
                <a:ext uri="{FF2B5EF4-FFF2-40B4-BE49-F238E27FC236}">
                  <a16:creationId xmlns:a16="http://schemas.microsoft.com/office/drawing/2014/main" id="{70D327D9-2CC6-4668-AAEA-5832350D3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alphaModFix amt="30000"/>
            </a:blip>
            <a:stretch>
              <a:fillRect/>
            </a:stretch>
          </p:blipFill>
          <p:spPr>
            <a:xfrm>
              <a:off x="2566716" y="3794725"/>
              <a:ext cx="481380" cy="364366"/>
            </a:xfrm>
            <a:prstGeom prst="rect">
              <a:avLst/>
            </a:prstGeom>
          </p:spPr>
        </p:pic>
        <p:grpSp>
          <p:nvGrpSpPr>
            <p:cNvPr id="30" name="그룹 94">
              <a:extLst>
                <a:ext uri="{FF2B5EF4-FFF2-40B4-BE49-F238E27FC236}">
                  <a16:creationId xmlns:a16="http://schemas.microsoft.com/office/drawing/2014/main" id="{5E35212C-25EE-484F-B348-3A1498A7D7FA}"/>
                </a:ext>
              </a:extLst>
            </p:cNvPr>
            <p:cNvGrpSpPr/>
            <p:nvPr/>
          </p:nvGrpSpPr>
          <p:grpSpPr>
            <a:xfrm>
              <a:off x="2154666" y="4299739"/>
              <a:ext cx="1305480" cy="954107"/>
              <a:chOff x="2154666" y="4299739"/>
              <a:chExt cx="1305480" cy="954107"/>
            </a:xfrm>
          </p:grpSpPr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85B641A2-0F33-4915-8E14-4698BDE4C94B}"/>
                  </a:ext>
                </a:extLst>
              </p:cNvPr>
              <p:cNvSpPr txBox="1"/>
              <p:nvPr/>
            </p:nvSpPr>
            <p:spPr>
              <a:xfrm>
                <a:off x="2258880" y="4825108"/>
                <a:ext cx="1105450" cy="276999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12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F4B29C9D-B4A1-44AD-9834-C361B208217C}"/>
                  </a:ext>
                </a:extLst>
              </p:cNvPr>
              <p:cNvSpPr txBox="1"/>
              <p:nvPr/>
            </p:nvSpPr>
            <p:spPr>
              <a:xfrm>
                <a:off x="2154666" y="4299739"/>
                <a:ext cx="1305480" cy="954107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사용자가 </a:t>
                </a:r>
                <a:r>
                  <a:rPr lang="ko-KR" altLang="en-US" sz="1400" b="1" spc="-30" dirty="0" err="1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팔로우하는</a:t>
                </a:r>
                <a:endParaRPr lang="en-US" altLang="ko-KR" sz="1400" b="1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  <a:p>
                <a:pPr algn="ctr"/>
                <a:r>
                  <a:rPr lang="ko-KR" altLang="en-US" sz="14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사용자의 게시물 노출</a:t>
                </a:r>
                <a:endParaRPr lang="en-US" altLang="ko-KR" sz="1400" b="1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</p:txBody>
          </p:sp>
        </p:grpSp>
      </p:grpSp>
      <p:grpSp>
        <p:nvGrpSpPr>
          <p:cNvPr id="31" name="그룹 98">
            <a:extLst>
              <a:ext uri="{FF2B5EF4-FFF2-40B4-BE49-F238E27FC236}">
                <a16:creationId xmlns:a16="http://schemas.microsoft.com/office/drawing/2014/main" id="{3B9D4E31-BF6C-4DCB-86C2-9DC0096DB2C2}"/>
              </a:ext>
            </a:extLst>
          </p:cNvPr>
          <p:cNvGrpSpPr/>
          <p:nvPr/>
        </p:nvGrpSpPr>
        <p:grpSpPr>
          <a:xfrm>
            <a:off x="5176591" y="4088347"/>
            <a:ext cx="1523128" cy="1277587"/>
            <a:chOff x="3810430" y="3837648"/>
            <a:chExt cx="1523128" cy="1277587"/>
          </a:xfrm>
        </p:grpSpPr>
        <p:pic>
          <p:nvPicPr>
            <p:cNvPr id="100" name="그림 99">
              <a:extLst>
                <a:ext uri="{FF2B5EF4-FFF2-40B4-BE49-F238E27FC236}">
                  <a16:creationId xmlns:a16="http://schemas.microsoft.com/office/drawing/2014/main" id="{268B195E-FA9F-4721-9901-FDB9783E2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alphaModFix amt="30000"/>
            </a:blip>
            <a:stretch>
              <a:fillRect/>
            </a:stretch>
          </p:blipFill>
          <p:spPr>
            <a:xfrm>
              <a:off x="4332526" y="3837648"/>
              <a:ext cx="478936" cy="278520"/>
            </a:xfrm>
            <a:prstGeom prst="rect">
              <a:avLst/>
            </a:prstGeom>
          </p:spPr>
        </p:pic>
        <p:grpSp>
          <p:nvGrpSpPr>
            <p:cNvPr id="32" name="그룹 100">
              <a:extLst>
                <a:ext uri="{FF2B5EF4-FFF2-40B4-BE49-F238E27FC236}">
                  <a16:creationId xmlns:a16="http://schemas.microsoft.com/office/drawing/2014/main" id="{78B5117C-317D-4CF6-94AF-BA6E3C182142}"/>
                </a:ext>
              </a:extLst>
            </p:cNvPr>
            <p:cNvGrpSpPr/>
            <p:nvPr/>
          </p:nvGrpSpPr>
          <p:grpSpPr>
            <a:xfrm>
              <a:off x="3810430" y="4299739"/>
              <a:ext cx="1523128" cy="815496"/>
              <a:chOff x="3810430" y="4299739"/>
              <a:chExt cx="1523128" cy="815496"/>
            </a:xfrm>
          </p:grpSpPr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E8E96B5E-6A34-4AAA-8174-D139F7526880}"/>
                  </a:ext>
                </a:extLst>
              </p:cNvPr>
              <p:cNvSpPr txBox="1"/>
              <p:nvPr/>
            </p:nvSpPr>
            <p:spPr>
              <a:xfrm>
                <a:off x="3960606" y="4838236"/>
                <a:ext cx="1222782" cy="276999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12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2CD77F40-796D-4646-94A7-C0D46082CC71}"/>
                  </a:ext>
                </a:extLst>
              </p:cNvPr>
              <p:cNvSpPr txBox="1"/>
              <p:nvPr/>
            </p:nvSpPr>
            <p:spPr>
              <a:xfrm>
                <a:off x="3810430" y="4299739"/>
                <a:ext cx="1523128" cy="338554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1600" b="1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</p:txBody>
          </p:sp>
        </p:grpSp>
      </p:grpSp>
      <p:grpSp>
        <p:nvGrpSpPr>
          <p:cNvPr id="33" name="그룹 103">
            <a:extLst>
              <a:ext uri="{FF2B5EF4-FFF2-40B4-BE49-F238E27FC236}">
                <a16:creationId xmlns:a16="http://schemas.microsoft.com/office/drawing/2014/main" id="{31CD4901-D24A-423D-8C7C-1C32867E97AF}"/>
              </a:ext>
            </a:extLst>
          </p:cNvPr>
          <p:cNvGrpSpPr/>
          <p:nvPr/>
        </p:nvGrpSpPr>
        <p:grpSpPr>
          <a:xfrm>
            <a:off x="6879027" y="4046553"/>
            <a:ext cx="1523128" cy="1902017"/>
            <a:chOff x="5524399" y="3790411"/>
            <a:chExt cx="1523128" cy="1902017"/>
          </a:xfrm>
        </p:grpSpPr>
        <p:pic>
          <p:nvPicPr>
            <p:cNvPr id="105" name="그림 104">
              <a:extLst>
                <a:ext uri="{FF2B5EF4-FFF2-40B4-BE49-F238E27FC236}">
                  <a16:creationId xmlns:a16="http://schemas.microsoft.com/office/drawing/2014/main" id="{BA9C2B6F-37BD-40B8-BF0D-C8E888E68A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alphaModFix amt="30000"/>
            </a:blip>
            <a:stretch>
              <a:fillRect/>
            </a:stretch>
          </p:blipFill>
          <p:spPr>
            <a:xfrm>
              <a:off x="6055410" y="3790411"/>
              <a:ext cx="461106" cy="372994"/>
            </a:xfrm>
            <a:prstGeom prst="rect">
              <a:avLst/>
            </a:prstGeom>
          </p:spPr>
        </p:pic>
        <p:grpSp>
          <p:nvGrpSpPr>
            <p:cNvPr id="34" name="그룹 105">
              <a:extLst>
                <a:ext uri="{FF2B5EF4-FFF2-40B4-BE49-F238E27FC236}">
                  <a16:creationId xmlns:a16="http://schemas.microsoft.com/office/drawing/2014/main" id="{B36DEB7C-1657-4FF2-865C-FD8B00FD3605}"/>
                </a:ext>
              </a:extLst>
            </p:cNvPr>
            <p:cNvGrpSpPr/>
            <p:nvPr/>
          </p:nvGrpSpPr>
          <p:grpSpPr>
            <a:xfrm>
              <a:off x="5524399" y="4299739"/>
              <a:ext cx="1523128" cy="1392689"/>
              <a:chOff x="5524399" y="4299739"/>
              <a:chExt cx="1523128" cy="1392689"/>
            </a:xfrm>
          </p:grpSpPr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573C407B-2FBD-4A5B-89CE-FCC069DC91D4}"/>
                  </a:ext>
                </a:extLst>
              </p:cNvPr>
              <p:cNvSpPr txBox="1"/>
              <p:nvPr/>
            </p:nvSpPr>
            <p:spPr>
              <a:xfrm>
                <a:off x="5619876" y="4825108"/>
                <a:ext cx="1340114" cy="276999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12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eorgia" panose="02040502050405020303" pitchFamily="18" charset="0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4E5B21FF-BBA2-488E-8CC0-C2E93ACF191B}"/>
                  </a:ext>
                </a:extLst>
              </p:cNvPr>
              <p:cNvSpPr txBox="1"/>
              <p:nvPr/>
            </p:nvSpPr>
            <p:spPr>
              <a:xfrm>
                <a:off x="5524399" y="4299739"/>
                <a:ext cx="1523128" cy="1392689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프로젝트 만들기</a:t>
                </a:r>
                <a:endParaRPr lang="en-US" altLang="ko-KR" sz="1400" b="1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  <a:p>
                <a:pPr algn="ctr">
                  <a:buFontTx/>
                  <a:buChar char="-"/>
                </a:pPr>
                <a:r>
                  <a:rPr lang="ko-KR" altLang="en-US" sz="1050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이미지</a:t>
                </a:r>
                <a:r>
                  <a:rPr lang="en-US" altLang="ko-KR" sz="1050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/</a:t>
                </a:r>
                <a:r>
                  <a:rPr lang="ko-KR" altLang="en-US" sz="1050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텍스트 업로드</a:t>
                </a:r>
                <a:endParaRPr lang="en-US" altLang="ko-KR" sz="1050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  <a:p>
                <a:pPr algn="ctr">
                  <a:buFontTx/>
                  <a:buChar char="-"/>
                </a:pPr>
                <a:r>
                  <a:rPr lang="ko-KR" altLang="en-US" sz="1050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게시물 수정</a:t>
                </a:r>
                <a:r>
                  <a:rPr lang="en-US" altLang="ko-KR" sz="1050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/</a:t>
                </a:r>
                <a:r>
                  <a:rPr lang="ko-KR" altLang="en-US" sz="1050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삭제</a:t>
                </a:r>
                <a:endParaRPr lang="en-US" altLang="ko-KR" sz="1050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  <a:p>
                <a:pPr algn="ctr">
                  <a:buFontTx/>
                  <a:buChar char="-"/>
                </a:pPr>
                <a:endParaRPr lang="en-US" altLang="ko-KR" sz="1050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  <a:p>
                <a:pPr algn="ctr"/>
                <a:r>
                  <a:rPr lang="ko-KR" altLang="en-US" sz="14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프로젝트 보기</a:t>
                </a:r>
                <a:endParaRPr lang="en-US" altLang="ko-KR" sz="1400" b="1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  <a:p>
                <a:pPr algn="ctr"/>
                <a:r>
                  <a:rPr lang="en-US" altLang="ko-KR" sz="1400" b="1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- </a:t>
                </a:r>
                <a:r>
                  <a:rPr lang="ko-KR" altLang="en-US" sz="1100" spc="-30" dirty="0" err="1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팔로우</a:t>
                </a:r>
                <a:r>
                  <a:rPr lang="en-US" altLang="ko-KR" sz="1100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,</a:t>
                </a:r>
                <a:r>
                  <a:rPr lang="ko-KR" altLang="en-US" sz="1100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저장</a:t>
                </a:r>
                <a:r>
                  <a:rPr lang="en-US" altLang="ko-KR" sz="1100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,</a:t>
                </a:r>
                <a:r>
                  <a:rPr lang="ko-KR" altLang="en-US" sz="1100" spc="-3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a옛날사진관2" pitchFamily="18" charset="-127"/>
                    <a:ea typeface="a옛날사진관2" pitchFamily="18" charset="-127"/>
                  </a:rPr>
                  <a:t>좋아요 평가</a:t>
                </a:r>
                <a:endParaRPr lang="en-US" altLang="ko-KR" sz="1100" spc="-3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옛날사진관2" pitchFamily="18" charset="-127"/>
                  <a:ea typeface="a옛날사진관2" pitchFamily="18" charset="-127"/>
                </a:endParaRPr>
              </a:p>
            </p:txBody>
          </p:sp>
        </p:grpSp>
      </p:grpSp>
      <p:sp>
        <p:nvSpPr>
          <p:cNvPr id="90" name="TextBox 89"/>
          <p:cNvSpPr txBox="1"/>
          <p:nvPr/>
        </p:nvSpPr>
        <p:spPr>
          <a:xfrm>
            <a:off x="157842" y="5519056"/>
            <a:ext cx="3053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chemeClr val="bg1"/>
                </a:solidFill>
                <a:latin typeface="a옛날사진관2" pitchFamily="18" charset="-127"/>
                <a:ea typeface="a옛날사진관2" pitchFamily="18" charset="-127"/>
              </a:rPr>
              <a:t>작업</a:t>
            </a:r>
            <a:r>
              <a:rPr lang="ko-KR" altLang="en-US" sz="1200" dirty="0">
                <a:solidFill>
                  <a:schemeClr val="bg1"/>
                </a:solidFill>
                <a:latin typeface="a옛날사진관2" pitchFamily="18" charset="-127"/>
                <a:ea typeface="a옛날사진관2" pitchFamily="18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a옛날사진관2" pitchFamily="18" charset="-127"/>
                <a:ea typeface="a옛날사진관2" pitchFamily="18" charset="-127"/>
              </a:rPr>
              <a:t>:</a:t>
            </a:r>
            <a:r>
              <a:rPr lang="ko-KR" altLang="en-US" sz="1100" dirty="0">
                <a:solidFill>
                  <a:schemeClr val="bg1"/>
                </a:solidFill>
                <a:latin typeface="a옛날사진관2" pitchFamily="18" charset="-127"/>
                <a:ea typeface="a옛날사진관2" pitchFamily="18" charset="-127"/>
              </a:rPr>
              <a:t>사용자가 게시한 게시물 목록 확인</a:t>
            </a:r>
            <a:endParaRPr lang="en-US" altLang="ko-KR" sz="1200" dirty="0">
              <a:solidFill>
                <a:schemeClr val="bg1"/>
              </a:solidFill>
              <a:latin typeface="a옛날사진관2" pitchFamily="18" charset="-127"/>
              <a:ea typeface="a옛날사진관2" pitchFamily="18" charset="-127"/>
            </a:endParaRPr>
          </a:p>
          <a:p>
            <a:r>
              <a:rPr lang="ko-KR" altLang="en-US" sz="1200" b="1" dirty="0" err="1">
                <a:solidFill>
                  <a:schemeClr val="bg1"/>
                </a:solidFill>
                <a:latin typeface="a옛날사진관2" pitchFamily="18" charset="-127"/>
                <a:ea typeface="a옛날사진관2" pitchFamily="18" charset="-127"/>
              </a:rPr>
              <a:t>무브보드</a:t>
            </a:r>
            <a:r>
              <a:rPr lang="ko-KR" altLang="en-US" sz="1200" dirty="0">
                <a:solidFill>
                  <a:schemeClr val="bg1"/>
                </a:solidFill>
                <a:latin typeface="a옛날사진관2" pitchFamily="18" charset="-127"/>
                <a:ea typeface="a옛날사진관2" pitchFamily="18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a옛날사진관2" pitchFamily="18" charset="-127"/>
                <a:ea typeface="a옛날사진관2" pitchFamily="18" charset="-127"/>
              </a:rPr>
              <a:t>:</a:t>
            </a:r>
            <a:r>
              <a:rPr lang="ko-KR" altLang="en-US" sz="1200" dirty="0">
                <a:solidFill>
                  <a:schemeClr val="bg1"/>
                </a:solidFill>
                <a:latin typeface="a옛날사진관2" pitchFamily="18" charset="-127"/>
                <a:ea typeface="a옛날사진관2" pitchFamily="18" charset="-127"/>
              </a:rPr>
              <a:t> </a:t>
            </a:r>
            <a:r>
              <a:rPr lang="ko-KR" altLang="en-US" sz="1050" dirty="0">
                <a:solidFill>
                  <a:schemeClr val="bg1"/>
                </a:solidFill>
                <a:latin typeface="a옛날사진관2" pitchFamily="18" charset="-127"/>
                <a:ea typeface="a옛날사진관2" pitchFamily="18" charset="-127"/>
              </a:rPr>
              <a:t>사용자가 저장한 게시물 목록 확인</a:t>
            </a:r>
            <a:endParaRPr lang="en-US" altLang="ko-KR" sz="1200" dirty="0">
              <a:solidFill>
                <a:schemeClr val="bg1"/>
              </a:solidFill>
              <a:latin typeface="a옛날사진관2" pitchFamily="18" charset="-127"/>
              <a:ea typeface="a옛날사진관2" pitchFamily="18" charset="-127"/>
            </a:endParaRPr>
          </a:p>
          <a:p>
            <a:r>
              <a:rPr lang="ko-KR" altLang="en-US" sz="1200" b="1" dirty="0">
                <a:solidFill>
                  <a:schemeClr val="bg1"/>
                </a:solidFill>
                <a:latin typeface="a옛날사진관2" pitchFamily="18" charset="-127"/>
                <a:ea typeface="a옛날사진관2" pitchFamily="18" charset="-127"/>
              </a:rPr>
              <a:t>평가</a:t>
            </a:r>
            <a:r>
              <a:rPr lang="ko-KR" altLang="en-US" sz="1200" dirty="0">
                <a:solidFill>
                  <a:schemeClr val="bg1"/>
                </a:solidFill>
                <a:latin typeface="a옛날사진관2" pitchFamily="18" charset="-127"/>
                <a:ea typeface="a옛날사진관2" pitchFamily="18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a옛날사진관2" pitchFamily="18" charset="-127"/>
                <a:ea typeface="a옛날사진관2" pitchFamily="18" charset="-127"/>
              </a:rPr>
              <a:t>: </a:t>
            </a:r>
            <a:r>
              <a:rPr lang="ko-KR" altLang="en-US" sz="1050" dirty="0">
                <a:solidFill>
                  <a:schemeClr val="bg1"/>
                </a:solidFill>
                <a:latin typeface="a옛날사진관2" pitchFamily="18" charset="-127"/>
                <a:ea typeface="a옛날사진관2" pitchFamily="18" charset="-127"/>
              </a:rPr>
              <a:t>사용자가 </a:t>
            </a:r>
            <a:r>
              <a:rPr lang="en-US" altLang="ko-KR" sz="1050" dirty="0">
                <a:solidFill>
                  <a:schemeClr val="bg1"/>
                </a:solidFill>
                <a:latin typeface="a옛날사진관2" pitchFamily="18" charset="-127"/>
                <a:ea typeface="a옛날사진관2" pitchFamily="18" charset="-127"/>
              </a:rPr>
              <a:t>‘</a:t>
            </a:r>
            <a:r>
              <a:rPr lang="ko-KR" altLang="en-US" sz="1050" dirty="0">
                <a:solidFill>
                  <a:schemeClr val="bg1"/>
                </a:solidFill>
                <a:latin typeface="a옛날사진관2" pitchFamily="18" charset="-127"/>
                <a:ea typeface="a옛날사진관2" pitchFamily="18" charset="-127"/>
              </a:rPr>
              <a:t>좋아요</a:t>
            </a:r>
            <a:r>
              <a:rPr lang="en-US" altLang="ko-KR" sz="1050" dirty="0">
                <a:solidFill>
                  <a:schemeClr val="bg1"/>
                </a:solidFill>
                <a:latin typeface="a옛날사진관2" pitchFamily="18" charset="-127"/>
                <a:ea typeface="a옛날사진관2" pitchFamily="18" charset="-127"/>
              </a:rPr>
              <a:t>’</a:t>
            </a:r>
            <a:r>
              <a:rPr lang="ko-KR" altLang="en-US" sz="1050" dirty="0">
                <a:solidFill>
                  <a:schemeClr val="bg1"/>
                </a:solidFill>
                <a:latin typeface="a옛날사진관2" pitchFamily="18" charset="-127"/>
                <a:ea typeface="a옛날사진관2" pitchFamily="18" charset="-127"/>
              </a:rPr>
              <a:t>한 게시물 목록 확인</a:t>
            </a:r>
            <a:endParaRPr lang="en-US" altLang="ko-KR" sz="1050" dirty="0">
              <a:solidFill>
                <a:schemeClr val="bg1"/>
              </a:solidFill>
              <a:latin typeface="a옛날사진관2" pitchFamily="18" charset="-127"/>
              <a:ea typeface="a옛날사진관2" pitchFamily="18" charset="-127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F4B29C9D-B4A1-44AD-9834-C361B208217C}"/>
              </a:ext>
            </a:extLst>
          </p:cNvPr>
          <p:cNvSpPr txBox="1"/>
          <p:nvPr/>
        </p:nvSpPr>
        <p:spPr>
          <a:xfrm>
            <a:off x="5303527" y="4583095"/>
            <a:ext cx="1305480" cy="954107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3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사진관2" pitchFamily="18" charset="-127"/>
                <a:ea typeface="a옛날사진관2" pitchFamily="18" charset="-127"/>
              </a:rPr>
              <a:t>크리에이터</a:t>
            </a:r>
            <a:r>
              <a:rPr lang="ko-KR" altLang="en-US" sz="1400" b="1" spc="-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옛날사진관2" pitchFamily="18" charset="-127"/>
                <a:ea typeface="a옛날사진관2" pitchFamily="18" charset="-127"/>
              </a:rPr>
              <a:t> 분야 설정으로 원하는 게시물 탐색</a:t>
            </a:r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옛날사진관2" pitchFamily="18" charset="-127"/>
              <a:ea typeface="a옛날사진관2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4194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D5872A3-CFF8-4F36-8446-6F1B04585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7EC0934-1503-4296-A688-FC4E83E3F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891743" y="4813"/>
            <a:ext cx="5360514" cy="6333471"/>
            <a:chOff x="329184" y="-555662"/>
            <a:chExt cx="524256" cy="6333471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C528A17-D3E6-4463-8942-C4991C05B0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99B74AA-0D92-4B16-A6FE-030C4476E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-555662"/>
              <a:ext cx="524256" cy="608778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5E2C537D-FECA-4C7F-A65B-F82518B3A1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348" y="265180"/>
            <a:ext cx="8249304" cy="575157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5E0C265-1CF2-4A6F-BC1E-CDF3F5FBB4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7" r="8312" b="2"/>
          <a:stretch/>
        </p:blipFill>
        <p:spPr>
          <a:xfrm>
            <a:off x="628650" y="469664"/>
            <a:ext cx="7886700" cy="533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265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D5872A3-CFF8-4F36-8446-6F1B04585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7EC0934-1503-4296-A688-FC4E83E3F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891743" y="4813"/>
            <a:ext cx="5360514" cy="6333471"/>
            <a:chOff x="329184" y="-555662"/>
            <a:chExt cx="524256" cy="6333471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C528A17-D3E6-4463-8942-C4991C05B0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99B74AA-0D92-4B16-A6FE-030C4476E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-555662"/>
              <a:ext cx="524256" cy="608778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5E2C537D-FECA-4C7F-A65B-F82518B3A1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348" y="265180"/>
            <a:ext cx="8249304" cy="575157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87F0A70-B293-4DB1-AD99-21BFFAFDBF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83" r="8396" b="2"/>
          <a:stretch/>
        </p:blipFill>
        <p:spPr>
          <a:xfrm>
            <a:off x="628650" y="469664"/>
            <a:ext cx="7886700" cy="533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237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D5872A3-CFF8-4F36-8446-6F1B04585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7EC0934-1503-4296-A688-FC4E83E3F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891743" y="4813"/>
            <a:ext cx="5360514" cy="6333471"/>
            <a:chOff x="329184" y="-555662"/>
            <a:chExt cx="524256" cy="6333471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C528A17-D3E6-4463-8942-C4991C05B0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99B74AA-0D92-4B16-A6FE-030C4476E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-555662"/>
              <a:ext cx="524256" cy="608778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5E2C537D-FECA-4C7F-A65B-F82518B3A1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348" y="265180"/>
            <a:ext cx="8249304" cy="575157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198B87A-A22B-4896-9DD3-9B86ABFB48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3" r="12926" b="2"/>
          <a:stretch/>
        </p:blipFill>
        <p:spPr>
          <a:xfrm>
            <a:off x="628650" y="469664"/>
            <a:ext cx="7886700" cy="533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052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D5872A3-CFF8-4F36-8446-6F1B04585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7EC0934-1503-4296-A688-FC4E83E3F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891743" y="4813"/>
            <a:ext cx="5360514" cy="6333471"/>
            <a:chOff x="329184" y="-555662"/>
            <a:chExt cx="524256" cy="6333471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C528A17-D3E6-4463-8942-C4991C05B0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99B74AA-0D92-4B16-A6FE-030C4476E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-555662"/>
              <a:ext cx="524256" cy="608778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5E2C537D-FECA-4C7F-A65B-F82518B3A1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348" y="265180"/>
            <a:ext cx="8249304" cy="575157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5B90F44F-B5FE-4E46-BA22-95CEE38DD4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3" r="9016" b="2"/>
          <a:stretch/>
        </p:blipFill>
        <p:spPr>
          <a:xfrm>
            <a:off x="588723" y="469664"/>
            <a:ext cx="7926627" cy="533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134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520</TotalTime>
  <Words>2037</Words>
  <Application>Microsoft Office PowerPoint</Application>
  <PresentationFormat>화면 슬라이드 쇼(4:3)</PresentationFormat>
  <Paragraphs>1119</Paragraphs>
  <Slides>31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42" baseType="lpstr">
      <vt:lpstr>a옛날사진관2</vt:lpstr>
      <vt:lpstr>GeosansLight</vt:lpstr>
      <vt:lpstr>Jadyn Maria Free</vt:lpstr>
      <vt:lpstr>Margaret Bold</vt:lpstr>
      <vt:lpstr>굴림</vt:lpstr>
      <vt:lpstr>돋움</vt:lpstr>
      <vt:lpstr>맑은 고딕</vt:lpstr>
      <vt:lpstr>Arial</vt:lpstr>
      <vt:lpstr>Calibri</vt:lpstr>
      <vt:lpstr>Georgia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유니코드</dc:creator>
  <cp:lastModifiedBy>KIM JAEUK</cp:lastModifiedBy>
  <cp:revision>58</cp:revision>
  <dcterms:created xsi:type="dcterms:W3CDTF">2020-10-27T06:36:00Z</dcterms:created>
  <dcterms:modified xsi:type="dcterms:W3CDTF">2021-03-19T03:42:41Z</dcterms:modified>
</cp:coreProperties>
</file>

<file path=docProps/thumbnail.jpeg>
</file>